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8" r:id="rId6"/>
    <p:sldMasterId id="2147483715" r:id="rId7"/>
  </p:sldMasterIdLst>
  <p:notesMasterIdLst>
    <p:notesMasterId r:id="rId42"/>
  </p:notesMasterIdLst>
  <p:sldIdLst>
    <p:sldId id="318" r:id="rId8"/>
    <p:sldId id="257" r:id="rId9"/>
    <p:sldId id="301" r:id="rId10"/>
    <p:sldId id="261" r:id="rId11"/>
    <p:sldId id="262" r:id="rId12"/>
    <p:sldId id="264" r:id="rId13"/>
    <p:sldId id="315" r:id="rId14"/>
    <p:sldId id="266" r:id="rId15"/>
    <p:sldId id="267" r:id="rId16"/>
    <p:sldId id="268" r:id="rId17"/>
    <p:sldId id="316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14" r:id="rId26"/>
    <p:sldId id="317" r:id="rId27"/>
    <p:sldId id="279" r:id="rId28"/>
    <p:sldId id="281" r:id="rId29"/>
    <p:sldId id="282" r:id="rId30"/>
    <p:sldId id="283" r:id="rId31"/>
    <p:sldId id="285" r:id="rId32"/>
    <p:sldId id="286" r:id="rId33"/>
    <p:sldId id="299" r:id="rId34"/>
    <p:sldId id="309" r:id="rId35"/>
    <p:sldId id="310" r:id="rId36"/>
    <p:sldId id="313" r:id="rId37"/>
    <p:sldId id="305" r:id="rId38"/>
    <p:sldId id="311" r:id="rId39"/>
    <p:sldId id="306" r:id="rId40"/>
    <p:sldId id="298" r:id="rId4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9999FF"/>
    <a:srgbClr val="8F9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2117" autoAdjust="0"/>
  </p:normalViewPr>
  <p:slideViewPr>
    <p:cSldViewPr snapToGrid="0">
      <p:cViewPr varScale="1">
        <p:scale>
          <a:sx n="94" d="100"/>
          <a:sy n="94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48408-ACCD-4A83-8D75-F87692F252C8}" type="doc">
      <dgm:prSet loTypeId="urn:microsoft.com/office/officeart/2005/8/layout/pList2" loCatId="list" qsTypeId="urn:microsoft.com/office/officeart/2005/8/quickstyle/simple1" qsCatId="simple" csTypeId="urn:microsoft.com/office/officeart/2005/8/colors/accent5_2" csCatId="accent5" phldr="1"/>
      <dgm:spPr/>
    </dgm:pt>
    <dgm:pt modelId="{18A289DF-EA70-4B4E-86F7-81E5EA5925BC}">
      <dgm:prSet phldrT="[Texto]"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dirty="0" smtClean="0"/>
            <a:t>Educación </a:t>
          </a:r>
        </a:p>
        <a:p>
          <a:pPr>
            <a:lnSpc>
              <a:spcPct val="100000"/>
            </a:lnSpc>
          </a:pPr>
          <a:r>
            <a:rPr lang="es-CL" sz="1800" dirty="0" smtClean="0"/>
            <a:t>y</a:t>
          </a:r>
        </a:p>
        <a:p>
          <a:pPr>
            <a:lnSpc>
              <a:spcPct val="100000"/>
            </a:lnSpc>
          </a:pPr>
          <a:r>
            <a:rPr lang="es-CL" sz="1800" dirty="0" smtClean="0"/>
            <a:t>Ciencias</a:t>
          </a:r>
        </a:p>
        <a:p>
          <a:pPr>
            <a:lnSpc>
              <a:spcPct val="100000"/>
            </a:lnSpc>
          </a:pPr>
          <a:r>
            <a:rPr lang="es-CL" sz="1800" dirty="0" smtClean="0"/>
            <a:t>Sociales</a:t>
          </a:r>
          <a:endParaRPr lang="es-CL" sz="1800" dirty="0"/>
        </a:p>
      </dgm:t>
    </dgm:pt>
    <dgm:pt modelId="{C610860A-2B62-4AC3-8BD4-E630A8623EED}" type="parTrans" cxnId="{336A1E5C-304A-441F-9992-C5266CBBAC44}">
      <dgm:prSet/>
      <dgm:spPr/>
      <dgm:t>
        <a:bodyPr/>
        <a:lstStyle/>
        <a:p>
          <a:endParaRPr lang="es-CL"/>
        </a:p>
      </dgm:t>
    </dgm:pt>
    <dgm:pt modelId="{D63307A7-20EC-4468-AD2E-221ED1DA2865}" type="sibTrans" cxnId="{336A1E5C-304A-441F-9992-C5266CBBAC44}">
      <dgm:prSet/>
      <dgm:spPr/>
      <dgm:t>
        <a:bodyPr/>
        <a:lstStyle/>
        <a:p>
          <a:endParaRPr lang="es-CL"/>
        </a:p>
      </dgm:t>
    </dgm:pt>
    <dgm:pt modelId="{5DD5883E-CFE0-4689-8BA7-CCA78B7DB72F}">
      <dgm:prSet phldrT="[Texto]"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dirty="0" smtClean="0"/>
            <a:t>Manufactura</a:t>
          </a:r>
        </a:p>
        <a:p>
          <a:pPr>
            <a:lnSpc>
              <a:spcPct val="100000"/>
            </a:lnSpc>
          </a:pPr>
          <a:r>
            <a:rPr lang="es-CL" sz="1800" dirty="0" smtClean="0"/>
            <a:t>Minería</a:t>
          </a:r>
        </a:p>
        <a:p>
          <a:pPr>
            <a:lnSpc>
              <a:spcPct val="100000"/>
            </a:lnSpc>
          </a:pPr>
          <a:r>
            <a:rPr lang="es-CL" sz="1800" dirty="0" smtClean="0"/>
            <a:t>e</a:t>
          </a:r>
        </a:p>
        <a:p>
          <a:pPr>
            <a:lnSpc>
              <a:spcPct val="100000"/>
            </a:lnSpc>
          </a:pPr>
          <a:r>
            <a:rPr lang="es-CL" sz="1650" dirty="0" smtClean="0"/>
            <a:t>Infraestructura</a:t>
          </a:r>
        </a:p>
        <a:p>
          <a:pPr>
            <a:lnSpc>
              <a:spcPct val="90000"/>
            </a:lnSpc>
          </a:pPr>
          <a:endParaRPr lang="es-CL" sz="1200" dirty="0"/>
        </a:p>
      </dgm:t>
    </dgm:pt>
    <dgm:pt modelId="{FCEF5D6C-76BD-4533-8628-EBDA4C261428}" type="parTrans" cxnId="{61D6A480-9B08-4FE4-B646-37D1D425EBAA}">
      <dgm:prSet/>
      <dgm:spPr/>
      <dgm:t>
        <a:bodyPr/>
        <a:lstStyle/>
        <a:p>
          <a:endParaRPr lang="es-CL"/>
        </a:p>
      </dgm:t>
    </dgm:pt>
    <dgm:pt modelId="{4D68D54A-D6EE-4743-AAB2-AB737CBDD3B1}" type="sibTrans" cxnId="{61D6A480-9B08-4FE4-B646-37D1D425EBAA}">
      <dgm:prSet/>
      <dgm:spPr/>
      <dgm:t>
        <a:bodyPr/>
        <a:lstStyle/>
        <a:p>
          <a:endParaRPr lang="es-CL"/>
        </a:p>
      </dgm:t>
    </dgm:pt>
    <dgm:pt modelId="{1D469BAA-A4D4-4F05-BAF3-3EDE57B5CD89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dirty="0" smtClean="0"/>
            <a:t>Alimentos, </a:t>
          </a:r>
        </a:p>
        <a:p>
          <a:pPr>
            <a:lnSpc>
              <a:spcPct val="100000"/>
            </a:lnSpc>
          </a:pPr>
          <a:r>
            <a:rPr lang="es-CL" sz="1800" dirty="0" err="1" smtClean="0"/>
            <a:t>Agropecuariay</a:t>
          </a:r>
          <a:endParaRPr lang="es-CL" sz="1800" dirty="0" smtClean="0"/>
        </a:p>
        <a:p>
          <a:pPr>
            <a:lnSpc>
              <a:spcPct val="100000"/>
            </a:lnSpc>
          </a:pPr>
          <a:r>
            <a:rPr lang="es-CL" sz="1800" b="0" dirty="0" smtClean="0"/>
            <a:t>Forestal </a:t>
          </a:r>
          <a:endParaRPr lang="es-CL" sz="1800" dirty="0"/>
        </a:p>
      </dgm:t>
    </dgm:pt>
    <dgm:pt modelId="{F3568F92-F9F2-4721-85C6-957EF3795748}" type="parTrans" cxnId="{7061D575-97E7-4A37-B3EC-06F84543C2EC}">
      <dgm:prSet/>
      <dgm:spPr/>
      <dgm:t>
        <a:bodyPr/>
        <a:lstStyle/>
        <a:p>
          <a:endParaRPr lang="es-CL"/>
        </a:p>
      </dgm:t>
    </dgm:pt>
    <dgm:pt modelId="{D4526F2D-7655-4EEB-A736-DB4892250BDA}" type="sibTrans" cxnId="{7061D575-97E7-4A37-B3EC-06F84543C2EC}">
      <dgm:prSet/>
      <dgm:spPr/>
      <dgm:t>
        <a:bodyPr/>
        <a:lstStyle/>
        <a:p>
          <a:endParaRPr lang="es-CL"/>
        </a:p>
      </dgm:t>
    </dgm:pt>
    <dgm:pt modelId="{C3C40B35-B738-42F7-AD9F-B00E4AA85634}">
      <dgm:prSet custT="1"/>
      <dgm:spPr/>
      <dgm:t>
        <a:bodyPr anchor="ctr"/>
        <a:lstStyle/>
        <a:p>
          <a:pPr>
            <a:lnSpc>
              <a:spcPct val="100000"/>
            </a:lnSpc>
          </a:pPr>
          <a:r>
            <a:rPr lang="es-CL" sz="1800" b="0" dirty="0" smtClean="0"/>
            <a:t>Agua , Energía</a:t>
          </a:r>
        </a:p>
        <a:p>
          <a:pPr>
            <a:lnSpc>
              <a:spcPct val="100000"/>
            </a:lnSpc>
          </a:pPr>
          <a:r>
            <a:rPr lang="es-CL" sz="1800" b="0" dirty="0" smtClean="0"/>
            <a:t>Medio Ambiente </a:t>
          </a:r>
        </a:p>
        <a:p>
          <a:pPr>
            <a:lnSpc>
              <a:spcPct val="100000"/>
            </a:lnSpc>
          </a:pPr>
          <a:r>
            <a:rPr lang="es-CL" sz="1800" b="0" dirty="0" smtClean="0"/>
            <a:t>y</a:t>
          </a:r>
        </a:p>
        <a:p>
          <a:pPr>
            <a:lnSpc>
              <a:spcPct val="100000"/>
            </a:lnSpc>
          </a:pPr>
          <a:r>
            <a:rPr lang="es-CL" sz="1800" b="0" dirty="0" smtClean="0"/>
            <a:t>TIC</a:t>
          </a:r>
          <a:endParaRPr lang="es-CL" sz="1800" b="0" dirty="0"/>
        </a:p>
      </dgm:t>
    </dgm:pt>
    <dgm:pt modelId="{F08F7760-F379-4C02-9C97-4DF6744B8F4D}" type="parTrans" cxnId="{B36DFF14-3BEA-4A93-BDD8-F9353CDE3A33}">
      <dgm:prSet/>
      <dgm:spPr/>
      <dgm:t>
        <a:bodyPr/>
        <a:lstStyle/>
        <a:p>
          <a:endParaRPr lang="es-CL"/>
        </a:p>
      </dgm:t>
    </dgm:pt>
    <dgm:pt modelId="{FCDAC51A-C962-433B-AF32-4317223E01BE}" type="sibTrans" cxnId="{B36DFF14-3BEA-4A93-BDD8-F9353CDE3A33}">
      <dgm:prSet/>
      <dgm:spPr/>
      <dgm:t>
        <a:bodyPr/>
        <a:lstStyle/>
        <a:p>
          <a:endParaRPr lang="es-CL"/>
        </a:p>
      </dgm:t>
    </dgm:pt>
    <dgm:pt modelId="{67F18D4B-0437-4BCB-9B0C-CF8852531693}">
      <dgm:prSet custT="1"/>
      <dgm:spPr/>
      <dgm:t>
        <a:bodyPr anchor="ctr"/>
        <a:lstStyle/>
        <a:p>
          <a:pPr algn="ctr"/>
          <a:r>
            <a:rPr lang="es-CL" sz="1800" dirty="0" smtClean="0"/>
            <a:t>Salud</a:t>
          </a:r>
          <a:endParaRPr lang="es-CL" sz="1800" dirty="0"/>
        </a:p>
      </dgm:t>
    </dgm:pt>
    <dgm:pt modelId="{D110D13E-6E1D-47EB-B285-8C710DFF1459}" type="parTrans" cxnId="{A9B515F6-50D2-44EC-9EDF-183EDAD03AA0}">
      <dgm:prSet/>
      <dgm:spPr/>
      <dgm:t>
        <a:bodyPr/>
        <a:lstStyle/>
        <a:p>
          <a:endParaRPr lang="es-CL"/>
        </a:p>
      </dgm:t>
    </dgm:pt>
    <dgm:pt modelId="{632447E4-BE02-4A93-9538-6C9EEF8B3BC9}" type="sibTrans" cxnId="{A9B515F6-50D2-44EC-9EDF-183EDAD03AA0}">
      <dgm:prSet/>
      <dgm:spPr/>
      <dgm:t>
        <a:bodyPr/>
        <a:lstStyle/>
        <a:p>
          <a:endParaRPr lang="es-CL"/>
        </a:p>
      </dgm:t>
    </dgm:pt>
    <dgm:pt modelId="{C58299A3-42DD-48C5-8D81-0C4C5F4EA1F3}">
      <dgm:prSet phldrT="[Texto]" custT="1"/>
      <dgm:spPr/>
      <dgm:t>
        <a:bodyPr anchor="ctr"/>
        <a:lstStyle/>
        <a:p>
          <a:r>
            <a:rPr lang="es-CL" sz="1800" dirty="0" smtClean="0"/>
            <a:t>Pesca</a:t>
          </a:r>
        </a:p>
        <a:p>
          <a:r>
            <a:rPr lang="es-CL" sz="1800" dirty="0" smtClean="0"/>
            <a:t> y</a:t>
          </a:r>
        </a:p>
        <a:p>
          <a:r>
            <a:rPr lang="es-CL" sz="1800" dirty="0" smtClean="0"/>
            <a:t>Acuicultura</a:t>
          </a:r>
          <a:endParaRPr lang="es-CL" sz="1800" dirty="0"/>
        </a:p>
      </dgm:t>
    </dgm:pt>
    <dgm:pt modelId="{5D27DA23-529D-48E9-92B5-FF9999F133EE}" type="sibTrans" cxnId="{03FD8957-A886-4F06-9069-F7269E78DDA9}">
      <dgm:prSet/>
      <dgm:spPr/>
      <dgm:t>
        <a:bodyPr/>
        <a:lstStyle/>
        <a:p>
          <a:endParaRPr lang="es-CL"/>
        </a:p>
      </dgm:t>
    </dgm:pt>
    <dgm:pt modelId="{CFEE9E71-0B8F-4246-82F1-9BD9EAB1C31C}" type="parTrans" cxnId="{03FD8957-A886-4F06-9069-F7269E78DDA9}">
      <dgm:prSet/>
      <dgm:spPr/>
      <dgm:t>
        <a:bodyPr/>
        <a:lstStyle/>
        <a:p>
          <a:endParaRPr lang="es-CL"/>
        </a:p>
      </dgm:t>
    </dgm:pt>
    <dgm:pt modelId="{8EFA7408-4D99-47CD-ABEE-8D69781B75EA}" type="pres">
      <dgm:prSet presAssocID="{BF748408-ACCD-4A83-8D75-F87692F252C8}" presName="Name0" presStyleCnt="0">
        <dgm:presLayoutVars>
          <dgm:dir/>
          <dgm:resizeHandles val="exact"/>
        </dgm:presLayoutVars>
      </dgm:prSet>
      <dgm:spPr/>
    </dgm:pt>
    <dgm:pt modelId="{8B790DAB-9348-446A-A48E-50994A751634}" type="pres">
      <dgm:prSet presAssocID="{BF748408-ACCD-4A83-8D75-F87692F252C8}" presName="bkgdShp" presStyleLbl="alignAccFollowNode1" presStyleIdx="0" presStyleCnt="1" custLinFactNeighborX="263" custLinFactNeighborY="-28349"/>
      <dgm:spPr/>
    </dgm:pt>
    <dgm:pt modelId="{6F467406-28DE-4991-B962-4A7F97600062}" type="pres">
      <dgm:prSet presAssocID="{BF748408-ACCD-4A83-8D75-F87692F252C8}" presName="linComp" presStyleCnt="0"/>
      <dgm:spPr/>
    </dgm:pt>
    <dgm:pt modelId="{CBFBFAD4-6045-42A5-8861-008D9960900E}" type="pres">
      <dgm:prSet presAssocID="{C3C40B35-B738-42F7-AD9F-B00E4AA85634}" presName="compNode" presStyleCnt="0"/>
      <dgm:spPr/>
    </dgm:pt>
    <dgm:pt modelId="{9B0D5BA9-B3E4-4641-A0CC-2AB802BFE299}" type="pres">
      <dgm:prSet presAssocID="{C3C40B35-B738-42F7-AD9F-B00E4AA85634}" presName="node" presStyleLbl="node1" presStyleIdx="0" presStyleCnt="6" custScaleX="20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20EDE9-B2EE-451E-8A4D-D04570D7249D}" type="pres">
      <dgm:prSet presAssocID="{C3C40B35-B738-42F7-AD9F-B00E4AA85634}" presName="invisiNode" presStyleLbl="node1" presStyleIdx="0" presStyleCnt="6"/>
      <dgm:spPr/>
    </dgm:pt>
    <dgm:pt modelId="{5FD6489E-0241-44F5-9767-BB5295F3EE59}" type="pres">
      <dgm:prSet presAssocID="{C3C40B35-B738-42F7-AD9F-B00E4AA85634}" presName="imagNode" presStyleLbl="fgImgPlace1" presStyleIdx="0" presStyleCnt="6" custScaleX="2000000" custScaleY="906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CE1981-C968-4979-8FDE-74862FF15421}" type="pres">
      <dgm:prSet presAssocID="{FCDAC51A-C962-433B-AF32-4317223E01BE}" presName="sibTrans" presStyleLbl="sibTrans2D1" presStyleIdx="0" presStyleCnt="0"/>
      <dgm:spPr/>
      <dgm:t>
        <a:bodyPr/>
        <a:lstStyle/>
        <a:p>
          <a:endParaRPr lang="es-CL"/>
        </a:p>
      </dgm:t>
    </dgm:pt>
    <dgm:pt modelId="{AEB02DFE-9D64-4A86-A8FE-D65AD193A981}" type="pres">
      <dgm:prSet presAssocID="{1D469BAA-A4D4-4F05-BAF3-3EDE57B5CD89}" presName="compNode" presStyleCnt="0"/>
      <dgm:spPr/>
    </dgm:pt>
    <dgm:pt modelId="{B2A07D9C-E671-4444-8659-8784FAF8ED2E}" type="pres">
      <dgm:prSet presAssocID="{1D469BAA-A4D4-4F05-BAF3-3EDE57B5CD89}" presName="node" presStyleLbl="node1" presStyleIdx="1" presStyleCnt="6" custScaleX="20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48F84C5-5497-40AE-8EC3-B151FFF5195D}" type="pres">
      <dgm:prSet presAssocID="{1D469BAA-A4D4-4F05-BAF3-3EDE57B5CD89}" presName="invisiNode" presStyleLbl="node1" presStyleIdx="1" presStyleCnt="6"/>
      <dgm:spPr/>
    </dgm:pt>
    <dgm:pt modelId="{DAA2CB48-56D9-40FB-AFD5-434845732F05}" type="pres">
      <dgm:prSet presAssocID="{1D469BAA-A4D4-4F05-BAF3-3EDE57B5CD89}" presName="imagNode" presStyleLbl="fgImgPlace1" presStyleIdx="1" presStyleCnt="6" custScaleX="1698307" custScaleY="9066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DCA8A3-4791-4296-B89C-3C09C9A770D5}" type="pres">
      <dgm:prSet presAssocID="{D4526F2D-7655-4EEB-A736-DB4892250BDA}" presName="sibTrans" presStyleLbl="sibTrans2D1" presStyleIdx="0" presStyleCnt="0"/>
      <dgm:spPr/>
      <dgm:t>
        <a:bodyPr/>
        <a:lstStyle/>
        <a:p>
          <a:endParaRPr lang="es-CL"/>
        </a:p>
      </dgm:t>
    </dgm:pt>
    <dgm:pt modelId="{6E79094B-9D36-4E2E-B40B-A176232500D6}" type="pres">
      <dgm:prSet presAssocID="{18A289DF-EA70-4B4E-86F7-81E5EA5925BC}" presName="compNode" presStyleCnt="0"/>
      <dgm:spPr/>
    </dgm:pt>
    <dgm:pt modelId="{320F9786-D440-4CD3-9371-23D27C4F1823}" type="pres">
      <dgm:prSet presAssocID="{18A289DF-EA70-4B4E-86F7-81E5EA5925BC}" presName="node" presStyleLbl="node1" presStyleIdx="2" presStyleCnt="6" custScaleX="1901561" custLinFactNeighborX="11082" custLinFactNeighborY="2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221E4AB-5FF6-469B-9113-899133185F59}" type="pres">
      <dgm:prSet presAssocID="{18A289DF-EA70-4B4E-86F7-81E5EA5925BC}" presName="invisiNode" presStyleLbl="node1" presStyleIdx="2" presStyleCnt="6"/>
      <dgm:spPr/>
    </dgm:pt>
    <dgm:pt modelId="{69C5D7CA-6CB6-48CF-8B21-32B4CB2D01FA}" type="pres">
      <dgm:prSet presAssocID="{18A289DF-EA70-4B4E-86F7-81E5EA5925BC}" presName="imagNode" presStyleLbl="fgImgPlace1" presStyleIdx="2" presStyleCnt="6" custScaleX="1698465" custScaleY="90666" custLinFactNeighborX="8776" custLinFactNeighborY="33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5F11D9E-63C5-4F20-92B0-9E9EA53F5452}" type="pres">
      <dgm:prSet presAssocID="{D63307A7-20EC-4468-AD2E-221ED1DA2865}" presName="sibTrans" presStyleLbl="sibTrans2D1" presStyleIdx="0" presStyleCnt="0"/>
      <dgm:spPr/>
      <dgm:t>
        <a:bodyPr/>
        <a:lstStyle/>
        <a:p>
          <a:endParaRPr lang="es-CL"/>
        </a:p>
      </dgm:t>
    </dgm:pt>
    <dgm:pt modelId="{C6618224-6B6A-422C-B578-C229C8855961}" type="pres">
      <dgm:prSet presAssocID="{5DD5883E-CFE0-4689-8BA7-CCA78B7DB72F}" presName="compNode" presStyleCnt="0"/>
      <dgm:spPr/>
    </dgm:pt>
    <dgm:pt modelId="{71C30F7F-6DE5-46E3-A879-D9B831F23E65}" type="pres">
      <dgm:prSet presAssocID="{5DD5883E-CFE0-4689-8BA7-CCA78B7DB72F}" presName="node" presStyleLbl="node1" presStyleIdx="3" presStyleCnt="6" custScaleX="2000000" custLinFactNeighborX="16008" custLinFactNeighborY="2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B4C6E8-FE93-4FFC-8FDE-C07A07043BAB}" type="pres">
      <dgm:prSet presAssocID="{5DD5883E-CFE0-4689-8BA7-CCA78B7DB72F}" presName="invisiNode" presStyleLbl="node1" presStyleIdx="3" presStyleCnt="6"/>
      <dgm:spPr/>
    </dgm:pt>
    <dgm:pt modelId="{BDB2B7F6-EB9E-42F9-AE0A-A3C90181ACA2}" type="pres">
      <dgm:prSet presAssocID="{5DD5883E-CFE0-4689-8BA7-CCA78B7DB72F}" presName="imagNode" presStyleLbl="fgImgPlace1" presStyleIdx="3" presStyleCnt="6" custScaleX="1739017" custScaleY="94572" custLinFactNeighborX="11597" custLinFactNeighborY="442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75639E4-66E9-472D-800D-6AB038472012}" type="pres">
      <dgm:prSet presAssocID="{4D68D54A-D6EE-4743-AAB2-AB737CBDD3B1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EB9B24F-14FC-43DA-B66C-2C5840F54DDC}" type="pres">
      <dgm:prSet presAssocID="{67F18D4B-0437-4BCB-9B0C-CF8852531693}" presName="compNode" presStyleCnt="0"/>
      <dgm:spPr/>
    </dgm:pt>
    <dgm:pt modelId="{8D07E7B3-F797-43D1-941A-B1E8A3CDBA85}" type="pres">
      <dgm:prSet presAssocID="{67F18D4B-0437-4BCB-9B0C-CF8852531693}" presName="node" presStyleLbl="node1" presStyleIdx="4" presStyleCnt="6" custScaleX="1919660" custLinFactNeighborX="21980" custLinFactNeighborY="2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E45677-7F7E-461B-9A89-0A16BDCFC197}" type="pres">
      <dgm:prSet presAssocID="{67F18D4B-0437-4BCB-9B0C-CF8852531693}" presName="invisiNode" presStyleLbl="node1" presStyleIdx="4" presStyleCnt="6"/>
      <dgm:spPr/>
    </dgm:pt>
    <dgm:pt modelId="{CC67008A-5834-4280-9794-AAF487089311}" type="pres">
      <dgm:prSet presAssocID="{67F18D4B-0437-4BCB-9B0C-CF8852531693}" presName="imagNode" presStyleLbl="fgImgPlace1" presStyleIdx="4" presStyleCnt="6" custScaleX="1694663" custScaleY="90666" custLinFactNeighborX="17117" custLinFactNeighborY="3303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1033E6F1-CF68-404B-9699-A21A945BB666}" type="pres">
      <dgm:prSet presAssocID="{632447E4-BE02-4A93-9538-6C9EEF8B3BC9}" presName="sibTrans" presStyleLbl="sibTrans2D1" presStyleIdx="0" presStyleCnt="0"/>
      <dgm:spPr/>
      <dgm:t>
        <a:bodyPr/>
        <a:lstStyle/>
        <a:p>
          <a:endParaRPr lang="es-CL"/>
        </a:p>
      </dgm:t>
    </dgm:pt>
    <dgm:pt modelId="{58438C6C-0D99-48D7-AAA4-3156CD1B474B}" type="pres">
      <dgm:prSet presAssocID="{C58299A3-42DD-48C5-8D81-0C4C5F4EA1F3}" presName="compNode" presStyleCnt="0"/>
      <dgm:spPr/>
    </dgm:pt>
    <dgm:pt modelId="{6C2577C1-872A-4294-A180-5F9F0B19A070}" type="pres">
      <dgm:prSet presAssocID="{C58299A3-42DD-48C5-8D81-0C4C5F4EA1F3}" presName="node" presStyleLbl="node1" presStyleIdx="5" presStyleCnt="6" custScaleX="2000000" custLinFactNeighborX="18471" custLinFactNeighborY="27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125811-8A6E-43CF-B08A-17F2DF21FCA8}" type="pres">
      <dgm:prSet presAssocID="{C58299A3-42DD-48C5-8D81-0C4C5F4EA1F3}" presName="invisiNode" presStyleLbl="node1" presStyleIdx="5" presStyleCnt="6"/>
      <dgm:spPr/>
    </dgm:pt>
    <dgm:pt modelId="{5F01A9D4-1DA7-476D-8C74-CB16718A5345}" type="pres">
      <dgm:prSet presAssocID="{C58299A3-42DD-48C5-8D81-0C4C5F4EA1F3}" presName="imagNode" presStyleLbl="fgImgPlace1" presStyleIdx="5" presStyleCnt="6" custScaleX="1746390" custScaleY="90666" custLinFactNeighborX="20764" custLinFactNeighborY="1521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CL"/>
        </a:p>
      </dgm:t>
    </dgm:pt>
  </dgm:ptLst>
  <dgm:cxnLst>
    <dgm:cxn modelId="{E9A62F9D-05E0-4152-BEAD-5CC704561DC6}" type="presOf" srcId="{C58299A3-42DD-48C5-8D81-0C4C5F4EA1F3}" destId="{6C2577C1-872A-4294-A180-5F9F0B19A070}" srcOrd="0" destOrd="0" presId="urn:microsoft.com/office/officeart/2005/8/layout/pList2"/>
    <dgm:cxn modelId="{00FE73C8-5B12-412B-86A3-A1C5D531DC99}" type="presOf" srcId="{C3C40B35-B738-42F7-AD9F-B00E4AA85634}" destId="{9B0D5BA9-B3E4-4641-A0CC-2AB802BFE299}" srcOrd="0" destOrd="0" presId="urn:microsoft.com/office/officeart/2005/8/layout/pList2"/>
    <dgm:cxn modelId="{7061D575-97E7-4A37-B3EC-06F84543C2EC}" srcId="{BF748408-ACCD-4A83-8D75-F87692F252C8}" destId="{1D469BAA-A4D4-4F05-BAF3-3EDE57B5CD89}" srcOrd="1" destOrd="0" parTransId="{F3568F92-F9F2-4721-85C6-957EF3795748}" sibTransId="{D4526F2D-7655-4EEB-A736-DB4892250BDA}"/>
    <dgm:cxn modelId="{B4E19A1F-2929-453A-AAF9-76234FA39D58}" type="presOf" srcId="{D4526F2D-7655-4EEB-A736-DB4892250BDA}" destId="{93DCA8A3-4791-4296-B89C-3C09C9A770D5}" srcOrd="0" destOrd="0" presId="urn:microsoft.com/office/officeart/2005/8/layout/pList2"/>
    <dgm:cxn modelId="{DB2A7E5A-8913-483A-816F-BA964445114E}" type="presOf" srcId="{18A289DF-EA70-4B4E-86F7-81E5EA5925BC}" destId="{320F9786-D440-4CD3-9371-23D27C4F1823}" srcOrd="0" destOrd="0" presId="urn:microsoft.com/office/officeart/2005/8/layout/pList2"/>
    <dgm:cxn modelId="{0223E9DA-1507-4C54-8B40-F9FD7064DD45}" type="presOf" srcId="{1D469BAA-A4D4-4F05-BAF3-3EDE57B5CD89}" destId="{B2A07D9C-E671-4444-8659-8784FAF8ED2E}" srcOrd="0" destOrd="0" presId="urn:microsoft.com/office/officeart/2005/8/layout/pList2"/>
    <dgm:cxn modelId="{2B41ACE7-78D6-41CD-88ED-2048097936A3}" type="presOf" srcId="{D63307A7-20EC-4468-AD2E-221ED1DA2865}" destId="{E5F11D9E-63C5-4F20-92B0-9E9EA53F5452}" srcOrd="0" destOrd="0" presId="urn:microsoft.com/office/officeart/2005/8/layout/pList2"/>
    <dgm:cxn modelId="{72E535AC-71EE-48F9-841B-1EAC9FC6FF85}" type="presOf" srcId="{4D68D54A-D6EE-4743-AAB2-AB737CBDD3B1}" destId="{C75639E4-66E9-472D-800D-6AB038472012}" srcOrd="0" destOrd="0" presId="urn:microsoft.com/office/officeart/2005/8/layout/pList2"/>
    <dgm:cxn modelId="{03FD8957-A886-4F06-9069-F7269E78DDA9}" srcId="{BF748408-ACCD-4A83-8D75-F87692F252C8}" destId="{C58299A3-42DD-48C5-8D81-0C4C5F4EA1F3}" srcOrd="5" destOrd="0" parTransId="{CFEE9E71-0B8F-4246-82F1-9BD9EAB1C31C}" sibTransId="{5D27DA23-529D-48E9-92B5-FF9999F133EE}"/>
    <dgm:cxn modelId="{61D6A480-9B08-4FE4-B646-37D1D425EBAA}" srcId="{BF748408-ACCD-4A83-8D75-F87692F252C8}" destId="{5DD5883E-CFE0-4689-8BA7-CCA78B7DB72F}" srcOrd="3" destOrd="0" parTransId="{FCEF5D6C-76BD-4533-8628-EBDA4C261428}" sibTransId="{4D68D54A-D6EE-4743-AAB2-AB737CBDD3B1}"/>
    <dgm:cxn modelId="{B36DFF14-3BEA-4A93-BDD8-F9353CDE3A33}" srcId="{BF748408-ACCD-4A83-8D75-F87692F252C8}" destId="{C3C40B35-B738-42F7-AD9F-B00E4AA85634}" srcOrd="0" destOrd="0" parTransId="{F08F7760-F379-4C02-9C97-4DF6744B8F4D}" sibTransId="{FCDAC51A-C962-433B-AF32-4317223E01BE}"/>
    <dgm:cxn modelId="{FFED9001-5BA4-4508-B208-77D2FC1887CF}" type="presOf" srcId="{632447E4-BE02-4A93-9538-6C9EEF8B3BC9}" destId="{1033E6F1-CF68-404B-9699-A21A945BB666}" srcOrd="0" destOrd="0" presId="urn:microsoft.com/office/officeart/2005/8/layout/pList2"/>
    <dgm:cxn modelId="{336A1E5C-304A-441F-9992-C5266CBBAC44}" srcId="{BF748408-ACCD-4A83-8D75-F87692F252C8}" destId="{18A289DF-EA70-4B4E-86F7-81E5EA5925BC}" srcOrd="2" destOrd="0" parTransId="{C610860A-2B62-4AC3-8BD4-E630A8623EED}" sibTransId="{D63307A7-20EC-4468-AD2E-221ED1DA2865}"/>
    <dgm:cxn modelId="{32B6EB7E-B68D-4229-8EDB-076623302EF8}" type="presOf" srcId="{BF748408-ACCD-4A83-8D75-F87692F252C8}" destId="{8EFA7408-4D99-47CD-ABEE-8D69781B75EA}" srcOrd="0" destOrd="0" presId="urn:microsoft.com/office/officeart/2005/8/layout/pList2"/>
    <dgm:cxn modelId="{A9B515F6-50D2-44EC-9EDF-183EDAD03AA0}" srcId="{BF748408-ACCD-4A83-8D75-F87692F252C8}" destId="{67F18D4B-0437-4BCB-9B0C-CF8852531693}" srcOrd="4" destOrd="0" parTransId="{D110D13E-6E1D-47EB-B285-8C710DFF1459}" sibTransId="{632447E4-BE02-4A93-9538-6C9EEF8B3BC9}"/>
    <dgm:cxn modelId="{C388CE95-904A-4025-9C7C-F0DD32C26597}" type="presOf" srcId="{67F18D4B-0437-4BCB-9B0C-CF8852531693}" destId="{8D07E7B3-F797-43D1-941A-B1E8A3CDBA85}" srcOrd="0" destOrd="0" presId="urn:microsoft.com/office/officeart/2005/8/layout/pList2"/>
    <dgm:cxn modelId="{9E0A48C8-A4F2-4EDE-AF78-B6C0E46D4332}" type="presOf" srcId="{5DD5883E-CFE0-4689-8BA7-CCA78B7DB72F}" destId="{71C30F7F-6DE5-46E3-A879-D9B831F23E65}" srcOrd="0" destOrd="0" presId="urn:microsoft.com/office/officeart/2005/8/layout/pList2"/>
    <dgm:cxn modelId="{EE6110C5-A27A-4F51-9E3C-676A4C2E6B5D}" type="presOf" srcId="{FCDAC51A-C962-433B-AF32-4317223E01BE}" destId="{CACE1981-C968-4979-8FDE-74862FF15421}" srcOrd="0" destOrd="0" presId="urn:microsoft.com/office/officeart/2005/8/layout/pList2"/>
    <dgm:cxn modelId="{922ABB81-A620-4C0E-A4A3-5F7401F9D0BF}" type="presParOf" srcId="{8EFA7408-4D99-47CD-ABEE-8D69781B75EA}" destId="{8B790DAB-9348-446A-A48E-50994A751634}" srcOrd="0" destOrd="0" presId="urn:microsoft.com/office/officeart/2005/8/layout/pList2"/>
    <dgm:cxn modelId="{311F3C25-AE88-48F5-8037-21BE385AACA3}" type="presParOf" srcId="{8EFA7408-4D99-47CD-ABEE-8D69781B75EA}" destId="{6F467406-28DE-4991-B962-4A7F97600062}" srcOrd="1" destOrd="0" presId="urn:microsoft.com/office/officeart/2005/8/layout/pList2"/>
    <dgm:cxn modelId="{79296DEB-A26E-445A-9758-DCD8F93349C7}" type="presParOf" srcId="{6F467406-28DE-4991-B962-4A7F97600062}" destId="{CBFBFAD4-6045-42A5-8861-008D9960900E}" srcOrd="0" destOrd="0" presId="urn:microsoft.com/office/officeart/2005/8/layout/pList2"/>
    <dgm:cxn modelId="{AA48C2AB-FB81-4857-A474-D4537A833B49}" type="presParOf" srcId="{CBFBFAD4-6045-42A5-8861-008D9960900E}" destId="{9B0D5BA9-B3E4-4641-A0CC-2AB802BFE299}" srcOrd="0" destOrd="0" presId="urn:microsoft.com/office/officeart/2005/8/layout/pList2"/>
    <dgm:cxn modelId="{A385D807-6D27-459A-AC5F-324686F01A6D}" type="presParOf" srcId="{CBFBFAD4-6045-42A5-8861-008D9960900E}" destId="{0220EDE9-B2EE-451E-8A4D-D04570D7249D}" srcOrd="1" destOrd="0" presId="urn:microsoft.com/office/officeart/2005/8/layout/pList2"/>
    <dgm:cxn modelId="{6F47D8A5-92F2-4225-AB98-83B237665D8B}" type="presParOf" srcId="{CBFBFAD4-6045-42A5-8861-008D9960900E}" destId="{5FD6489E-0241-44F5-9767-BB5295F3EE59}" srcOrd="2" destOrd="0" presId="urn:microsoft.com/office/officeart/2005/8/layout/pList2"/>
    <dgm:cxn modelId="{0E9DCB58-D789-434B-8F01-3F842AC06198}" type="presParOf" srcId="{6F467406-28DE-4991-B962-4A7F97600062}" destId="{CACE1981-C968-4979-8FDE-74862FF15421}" srcOrd="1" destOrd="0" presId="urn:microsoft.com/office/officeart/2005/8/layout/pList2"/>
    <dgm:cxn modelId="{A34B4E39-1C13-4326-B632-DC5A31B3369D}" type="presParOf" srcId="{6F467406-28DE-4991-B962-4A7F97600062}" destId="{AEB02DFE-9D64-4A86-A8FE-D65AD193A981}" srcOrd="2" destOrd="0" presId="urn:microsoft.com/office/officeart/2005/8/layout/pList2"/>
    <dgm:cxn modelId="{7C822F31-9376-471B-B664-865D7A30555C}" type="presParOf" srcId="{AEB02DFE-9D64-4A86-A8FE-D65AD193A981}" destId="{B2A07D9C-E671-4444-8659-8784FAF8ED2E}" srcOrd="0" destOrd="0" presId="urn:microsoft.com/office/officeart/2005/8/layout/pList2"/>
    <dgm:cxn modelId="{0F4478FC-4522-48D9-83B3-38B081E48F82}" type="presParOf" srcId="{AEB02DFE-9D64-4A86-A8FE-D65AD193A981}" destId="{148F84C5-5497-40AE-8EC3-B151FFF5195D}" srcOrd="1" destOrd="0" presId="urn:microsoft.com/office/officeart/2005/8/layout/pList2"/>
    <dgm:cxn modelId="{F3A2B5CB-2ADC-4565-9D4C-7834279C2442}" type="presParOf" srcId="{AEB02DFE-9D64-4A86-A8FE-D65AD193A981}" destId="{DAA2CB48-56D9-40FB-AFD5-434845732F05}" srcOrd="2" destOrd="0" presId="urn:microsoft.com/office/officeart/2005/8/layout/pList2"/>
    <dgm:cxn modelId="{5DA03A42-30BF-46F7-AA96-7D27148D3CCA}" type="presParOf" srcId="{6F467406-28DE-4991-B962-4A7F97600062}" destId="{93DCA8A3-4791-4296-B89C-3C09C9A770D5}" srcOrd="3" destOrd="0" presId="urn:microsoft.com/office/officeart/2005/8/layout/pList2"/>
    <dgm:cxn modelId="{D375AEED-B4BA-4459-B9AC-8BEEF28840A4}" type="presParOf" srcId="{6F467406-28DE-4991-B962-4A7F97600062}" destId="{6E79094B-9D36-4E2E-B40B-A176232500D6}" srcOrd="4" destOrd="0" presId="urn:microsoft.com/office/officeart/2005/8/layout/pList2"/>
    <dgm:cxn modelId="{496340B7-B5EC-4225-A468-56D7A773DB1E}" type="presParOf" srcId="{6E79094B-9D36-4E2E-B40B-A176232500D6}" destId="{320F9786-D440-4CD3-9371-23D27C4F1823}" srcOrd="0" destOrd="0" presId="urn:microsoft.com/office/officeart/2005/8/layout/pList2"/>
    <dgm:cxn modelId="{A4C80604-2B0A-49E5-B81B-FA7C0007E629}" type="presParOf" srcId="{6E79094B-9D36-4E2E-B40B-A176232500D6}" destId="{3221E4AB-5FF6-469B-9113-899133185F59}" srcOrd="1" destOrd="0" presId="urn:microsoft.com/office/officeart/2005/8/layout/pList2"/>
    <dgm:cxn modelId="{1E3A4769-0A8F-40F5-8B90-C1BFF4EDFD64}" type="presParOf" srcId="{6E79094B-9D36-4E2E-B40B-A176232500D6}" destId="{69C5D7CA-6CB6-48CF-8B21-32B4CB2D01FA}" srcOrd="2" destOrd="0" presId="urn:microsoft.com/office/officeart/2005/8/layout/pList2"/>
    <dgm:cxn modelId="{042E7902-9E64-4C3E-9721-CFAFB8D15BD7}" type="presParOf" srcId="{6F467406-28DE-4991-B962-4A7F97600062}" destId="{E5F11D9E-63C5-4F20-92B0-9E9EA53F5452}" srcOrd="5" destOrd="0" presId="urn:microsoft.com/office/officeart/2005/8/layout/pList2"/>
    <dgm:cxn modelId="{C830695B-EE83-40E7-9E05-777E45848C4B}" type="presParOf" srcId="{6F467406-28DE-4991-B962-4A7F97600062}" destId="{C6618224-6B6A-422C-B578-C229C8855961}" srcOrd="6" destOrd="0" presId="urn:microsoft.com/office/officeart/2005/8/layout/pList2"/>
    <dgm:cxn modelId="{5E692736-B34F-435A-8AC8-3BDC235946EF}" type="presParOf" srcId="{C6618224-6B6A-422C-B578-C229C8855961}" destId="{71C30F7F-6DE5-46E3-A879-D9B831F23E65}" srcOrd="0" destOrd="0" presId="urn:microsoft.com/office/officeart/2005/8/layout/pList2"/>
    <dgm:cxn modelId="{F2E8820A-0B66-4F9D-AB86-E54FE9D23144}" type="presParOf" srcId="{C6618224-6B6A-422C-B578-C229C8855961}" destId="{37B4C6E8-FE93-4FFC-8FDE-C07A07043BAB}" srcOrd="1" destOrd="0" presId="urn:microsoft.com/office/officeart/2005/8/layout/pList2"/>
    <dgm:cxn modelId="{EFC8F432-37DF-4B0A-B81A-C8B00C47302B}" type="presParOf" srcId="{C6618224-6B6A-422C-B578-C229C8855961}" destId="{BDB2B7F6-EB9E-42F9-AE0A-A3C90181ACA2}" srcOrd="2" destOrd="0" presId="urn:microsoft.com/office/officeart/2005/8/layout/pList2"/>
    <dgm:cxn modelId="{7AA506CF-4142-44B5-A323-72C562F17563}" type="presParOf" srcId="{6F467406-28DE-4991-B962-4A7F97600062}" destId="{C75639E4-66E9-472D-800D-6AB038472012}" srcOrd="7" destOrd="0" presId="urn:microsoft.com/office/officeart/2005/8/layout/pList2"/>
    <dgm:cxn modelId="{556D3F87-1030-4366-9D70-F1F281EC8298}" type="presParOf" srcId="{6F467406-28DE-4991-B962-4A7F97600062}" destId="{EEB9B24F-14FC-43DA-B66C-2C5840F54DDC}" srcOrd="8" destOrd="0" presId="urn:microsoft.com/office/officeart/2005/8/layout/pList2"/>
    <dgm:cxn modelId="{BB8A4638-4E72-4D19-B097-8467BBBA3CF2}" type="presParOf" srcId="{EEB9B24F-14FC-43DA-B66C-2C5840F54DDC}" destId="{8D07E7B3-F797-43D1-941A-B1E8A3CDBA85}" srcOrd="0" destOrd="0" presId="urn:microsoft.com/office/officeart/2005/8/layout/pList2"/>
    <dgm:cxn modelId="{91ACEFF7-5FD5-49A8-A758-B88DBB8B030F}" type="presParOf" srcId="{EEB9B24F-14FC-43DA-B66C-2C5840F54DDC}" destId="{B9E45677-7F7E-461B-9A89-0A16BDCFC197}" srcOrd="1" destOrd="0" presId="urn:microsoft.com/office/officeart/2005/8/layout/pList2"/>
    <dgm:cxn modelId="{76460D34-4ED6-4CCA-BD1B-18F2DB7E72D7}" type="presParOf" srcId="{EEB9B24F-14FC-43DA-B66C-2C5840F54DDC}" destId="{CC67008A-5834-4280-9794-AAF487089311}" srcOrd="2" destOrd="0" presId="urn:microsoft.com/office/officeart/2005/8/layout/pList2"/>
    <dgm:cxn modelId="{C9F17A48-A254-4D22-A6AC-817E2028C46E}" type="presParOf" srcId="{6F467406-28DE-4991-B962-4A7F97600062}" destId="{1033E6F1-CF68-404B-9699-A21A945BB666}" srcOrd="9" destOrd="0" presId="urn:microsoft.com/office/officeart/2005/8/layout/pList2"/>
    <dgm:cxn modelId="{7F9D558A-2306-4668-A2B2-345FBE5C1D3F}" type="presParOf" srcId="{6F467406-28DE-4991-B962-4A7F97600062}" destId="{58438C6C-0D99-48D7-AAA4-3156CD1B474B}" srcOrd="10" destOrd="0" presId="urn:microsoft.com/office/officeart/2005/8/layout/pList2"/>
    <dgm:cxn modelId="{A0807B48-889E-4AE2-B35B-583E59B05300}" type="presParOf" srcId="{58438C6C-0D99-48D7-AAA4-3156CD1B474B}" destId="{6C2577C1-872A-4294-A180-5F9F0B19A070}" srcOrd="0" destOrd="0" presId="urn:microsoft.com/office/officeart/2005/8/layout/pList2"/>
    <dgm:cxn modelId="{C03C4F02-BB06-47F6-B361-A534E61CBB7B}" type="presParOf" srcId="{58438C6C-0D99-48D7-AAA4-3156CD1B474B}" destId="{2B125811-8A6E-43CF-B08A-17F2DF21FCA8}" srcOrd="1" destOrd="0" presId="urn:microsoft.com/office/officeart/2005/8/layout/pList2"/>
    <dgm:cxn modelId="{37E334B6-9027-4D73-ABFA-55C595C1C512}" type="presParOf" srcId="{58438C6C-0D99-48D7-AAA4-3156CD1B474B}" destId="{5F01A9D4-1DA7-476D-8C74-CB16718A534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5AC82-D95B-462D-B243-DF860C289EB4}" type="doc">
      <dgm:prSet loTypeId="urn:microsoft.com/office/officeart/2005/8/layout/hProcess9" loCatId="process" qsTypeId="urn:microsoft.com/office/officeart/2005/8/quickstyle/simple3" qsCatId="simple" csTypeId="urn:microsoft.com/office/officeart/2005/8/colors/colorful1#13" csCatId="colorful" phldr="1"/>
      <dgm:spPr/>
      <dgm:t>
        <a:bodyPr/>
        <a:lstStyle/>
        <a:p>
          <a:endParaRPr lang="es-CL"/>
        </a:p>
      </dgm:t>
    </dgm:pt>
    <dgm:pt modelId="{D945F3C3-91AF-4E48-A2BA-8896EAE6F8F2}" type="pres">
      <dgm:prSet presAssocID="{BFE5AC82-D95B-462D-B243-DF860C289E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0939602-4011-42DD-9446-102C1589E2BA}" type="pres">
      <dgm:prSet presAssocID="{BFE5AC82-D95B-462D-B243-DF860C289EB4}" presName="arrow" presStyleLbl="bgShp" presStyleIdx="0" presStyleCnt="1" custScaleX="117647" custLinFactNeighborX="-271" custLinFactNeighborY="14519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s-CL"/>
        </a:p>
      </dgm:t>
    </dgm:pt>
    <dgm:pt modelId="{B061F428-9034-44AF-993C-DC99DAD45B86}" type="pres">
      <dgm:prSet presAssocID="{BFE5AC82-D95B-462D-B243-DF860C289EB4}" presName="linearProcess" presStyleCnt="0"/>
      <dgm:spPr/>
    </dgm:pt>
  </dgm:ptLst>
  <dgm:cxnLst>
    <dgm:cxn modelId="{7B25A784-DD75-4A75-A061-AFE491A9421F}" type="presOf" srcId="{BFE5AC82-D95B-462D-B243-DF860C289EB4}" destId="{D945F3C3-91AF-4E48-A2BA-8896EAE6F8F2}" srcOrd="0" destOrd="0" presId="urn:microsoft.com/office/officeart/2005/8/layout/hProcess9"/>
    <dgm:cxn modelId="{C9F6849D-5EF1-4A38-8723-3288426B8F86}" type="presParOf" srcId="{D945F3C3-91AF-4E48-A2BA-8896EAE6F8F2}" destId="{10939602-4011-42DD-9446-102C1589E2BA}" srcOrd="0" destOrd="0" presId="urn:microsoft.com/office/officeart/2005/8/layout/hProcess9"/>
    <dgm:cxn modelId="{1B6C5A9D-BA81-4798-9BE0-A6B74D6D2E4A}" type="presParOf" srcId="{D945F3C3-91AF-4E48-A2BA-8896EAE6F8F2}" destId="{B061F428-9034-44AF-993C-DC99DAD45B86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5AC82-D95B-462D-B243-DF860C289EB4}" type="doc">
      <dgm:prSet loTypeId="urn:microsoft.com/office/officeart/2005/8/layout/hProcess9" loCatId="process" qsTypeId="urn:microsoft.com/office/officeart/2005/8/quickstyle/simple3" qsCatId="simple" csTypeId="urn:microsoft.com/office/officeart/2005/8/colors/colorful1#13" csCatId="colorful" phldr="1"/>
      <dgm:spPr/>
      <dgm:t>
        <a:bodyPr/>
        <a:lstStyle/>
        <a:p>
          <a:endParaRPr lang="es-CL"/>
        </a:p>
      </dgm:t>
    </dgm:pt>
    <dgm:pt modelId="{462D0567-13A9-4376-B577-4490C8E67CA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CL" sz="20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validado</a:t>
          </a:r>
          <a:endParaRPr lang="es-CL" sz="20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2548AD3-17A5-4BFA-B772-527D7C47A723}" type="parTrans" cxnId="{8574D454-185D-4C9A-A4DB-0290E8BF5679}">
      <dgm:prSet/>
      <dgm:spPr/>
      <dgm:t>
        <a:bodyPr/>
        <a:lstStyle/>
        <a:p>
          <a:endParaRPr lang="es-CL"/>
        </a:p>
      </dgm:t>
    </dgm:pt>
    <dgm:pt modelId="{43723483-62A1-4CD8-BCF9-B5974910BD1D}" type="sibTrans" cxnId="{8574D454-185D-4C9A-A4DB-0290E8BF5679}">
      <dgm:prSet/>
      <dgm:spPr/>
      <dgm:t>
        <a:bodyPr/>
        <a:lstStyle/>
        <a:p>
          <a:endParaRPr lang="es-CL"/>
        </a:p>
      </dgm:t>
    </dgm:pt>
    <dgm:pt modelId="{1A256CBC-650C-4C9E-8F2F-A1D1DCD20276}">
      <dgm:prSet phldrT="[Texto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CL" sz="18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cercano a la aplicación definitiva</a:t>
          </a:r>
          <a:r>
            <a:rPr lang="es-CL" sz="1800" dirty="0" smtClean="0">
              <a:solidFill>
                <a:schemeClr val="bg2">
                  <a:lumMod val="25000"/>
                </a:schemeClr>
              </a:solidFill>
            </a:rPr>
            <a:t>.</a:t>
          </a:r>
          <a:endParaRPr lang="es-CL" sz="1800" dirty="0">
            <a:solidFill>
              <a:schemeClr val="bg2">
                <a:lumMod val="25000"/>
              </a:schemeClr>
            </a:solidFill>
          </a:endParaRPr>
        </a:p>
      </dgm:t>
    </dgm:pt>
    <dgm:pt modelId="{940CA654-08BE-40C4-AE78-3F55B49EC346}" type="parTrans" cxnId="{A541C174-6C3D-454E-9DEF-6DA4B453A3FF}">
      <dgm:prSet/>
      <dgm:spPr/>
      <dgm:t>
        <a:bodyPr/>
        <a:lstStyle/>
        <a:p>
          <a:endParaRPr lang="es-CL"/>
        </a:p>
      </dgm:t>
    </dgm:pt>
    <dgm:pt modelId="{905C829F-E784-452B-B456-851FF5C7D96C}" type="sibTrans" cxnId="{A541C174-6C3D-454E-9DEF-6DA4B453A3FF}">
      <dgm:prSet/>
      <dgm:spPr/>
      <dgm:t>
        <a:bodyPr/>
        <a:lstStyle/>
        <a:p>
          <a:endParaRPr lang="es-CL"/>
        </a:p>
      </dgm:t>
    </dgm:pt>
    <dgm:pt modelId="{24C5CF40-1228-4680-970D-4FFCB4224D28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CL" sz="1800" dirty="0" err="1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I+D+i</a:t>
          </a:r>
          <a:endParaRPr lang="es-CL" sz="18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D493E4-F32B-4F97-8F3B-1513C600DE63}" type="sibTrans" cxnId="{CBFA6635-8A63-4C74-BCE5-55B567617DE7}">
      <dgm:prSet/>
      <dgm:spPr/>
      <dgm:t>
        <a:bodyPr/>
        <a:lstStyle/>
        <a:p>
          <a:endParaRPr lang="es-CL"/>
        </a:p>
      </dgm:t>
    </dgm:pt>
    <dgm:pt modelId="{1109C105-D5FE-4F9D-8CB3-1519B19E941C}" type="parTrans" cxnId="{CBFA6635-8A63-4C74-BCE5-55B567617DE7}">
      <dgm:prSet/>
      <dgm:spPr/>
      <dgm:t>
        <a:bodyPr/>
        <a:lstStyle/>
        <a:p>
          <a:endParaRPr lang="es-CL"/>
        </a:p>
      </dgm:t>
    </dgm:pt>
    <dgm:pt modelId="{D945F3C3-91AF-4E48-A2BA-8896EAE6F8F2}" type="pres">
      <dgm:prSet presAssocID="{BFE5AC82-D95B-462D-B243-DF860C289E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0939602-4011-42DD-9446-102C1589E2BA}" type="pres">
      <dgm:prSet presAssocID="{BFE5AC82-D95B-462D-B243-DF860C289EB4}" presName="arrow" presStyleLbl="bgShp" presStyleIdx="0" presStyleCnt="1" custScaleY="24113"/>
      <dgm:spPr>
        <a:prstGeom prst="rect">
          <a:avLst/>
        </a:prstGeom>
        <a:solidFill>
          <a:srgbClr val="D6DCE5"/>
        </a:solidFill>
      </dgm:spPr>
      <dgm:t>
        <a:bodyPr/>
        <a:lstStyle/>
        <a:p>
          <a:endParaRPr lang="es-ES"/>
        </a:p>
      </dgm:t>
    </dgm:pt>
    <dgm:pt modelId="{B061F428-9034-44AF-993C-DC99DAD45B86}" type="pres">
      <dgm:prSet presAssocID="{BFE5AC82-D95B-462D-B243-DF860C289EB4}" presName="linearProcess" presStyleCnt="0"/>
      <dgm:spPr/>
      <dgm:t>
        <a:bodyPr/>
        <a:lstStyle/>
        <a:p>
          <a:endParaRPr lang="es-ES"/>
        </a:p>
      </dgm:t>
    </dgm:pt>
    <dgm:pt modelId="{C4C5DBF8-CB28-4D01-B37E-3552DDA97211}" type="pres">
      <dgm:prSet presAssocID="{462D0567-13A9-4376-B577-4490C8E67CAD}" presName="textNode" presStyleLbl="node1" presStyleIdx="0" presStyleCnt="3" custLinFactNeighborX="87965" custLinFactNeighborY="5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C3EA156-CF04-4455-80FD-89A66608E186}" type="pres">
      <dgm:prSet presAssocID="{43723483-62A1-4CD8-BCF9-B5974910BD1D}" presName="sibTrans" presStyleCnt="0"/>
      <dgm:spPr/>
      <dgm:t>
        <a:bodyPr/>
        <a:lstStyle/>
        <a:p>
          <a:endParaRPr lang="es-ES"/>
        </a:p>
      </dgm:t>
    </dgm:pt>
    <dgm:pt modelId="{60D1131A-C1AC-48EC-A89F-BC715666A959}" type="pres">
      <dgm:prSet presAssocID="{24C5CF40-1228-4680-970D-4FFCB4224D28}" presName="textNode" presStyleLbl="node1" presStyleIdx="1" presStyleCnt="3" custLinFactNeighborX="33722" custLinFactNeighborY="5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BB2285-DA18-4B41-88A7-5BA6B29B43AE}" type="pres">
      <dgm:prSet presAssocID="{55D493E4-F32B-4F97-8F3B-1513C600DE63}" presName="sibTrans" presStyleCnt="0"/>
      <dgm:spPr/>
      <dgm:t>
        <a:bodyPr/>
        <a:lstStyle/>
        <a:p>
          <a:endParaRPr lang="es-ES"/>
        </a:p>
      </dgm:t>
    </dgm:pt>
    <dgm:pt modelId="{C89217E3-D0C2-42E0-8703-26EC13DB5FC9}" type="pres">
      <dgm:prSet presAssocID="{1A256CBC-650C-4C9E-8F2F-A1D1DCD20276}" presName="textNode" presStyleLbl="node1" presStyleIdx="2" presStyleCnt="3" custLinFactX="3830" custLinFactNeighborX="100000" custLinFactNeighborY="5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574D454-185D-4C9A-A4DB-0290E8BF5679}" srcId="{BFE5AC82-D95B-462D-B243-DF860C289EB4}" destId="{462D0567-13A9-4376-B577-4490C8E67CAD}" srcOrd="0" destOrd="0" parTransId="{42548AD3-17A5-4BFA-B772-527D7C47A723}" sibTransId="{43723483-62A1-4CD8-BCF9-B5974910BD1D}"/>
    <dgm:cxn modelId="{DF3A134F-7CAE-495B-A6A7-0CF16D0CB24D}" type="presOf" srcId="{1A256CBC-650C-4C9E-8F2F-A1D1DCD20276}" destId="{C89217E3-D0C2-42E0-8703-26EC13DB5FC9}" srcOrd="0" destOrd="0" presId="urn:microsoft.com/office/officeart/2005/8/layout/hProcess9"/>
    <dgm:cxn modelId="{A541C174-6C3D-454E-9DEF-6DA4B453A3FF}" srcId="{BFE5AC82-D95B-462D-B243-DF860C289EB4}" destId="{1A256CBC-650C-4C9E-8F2F-A1D1DCD20276}" srcOrd="2" destOrd="0" parTransId="{940CA654-08BE-40C4-AE78-3F55B49EC346}" sibTransId="{905C829F-E784-452B-B456-851FF5C7D96C}"/>
    <dgm:cxn modelId="{A206BCB0-7FA3-49D4-92D3-B0BBEC7C21C2}" type="presOf" srcId="{BFE5AC82-D95B-462D-B243-DF860C289EB4}" destId="{D945F3C3-91AF-4E48-A2BA-8896EAE6F8F2}" srcOrd="0" destOrd="0" presId="urn:microsoft.com/office/officeart/2005/8/layout/hProcess9"/>
    <dgm:cxn modelId="{C9A582EF-3264-4325-BEAD-7E0C74BE23F6}" type="presOf" srcId="{462D0567-13A9-4376-B577-4490C8E67CAD}" destId="{C4C5DBF8-CB28-4D01-B37E-3552DDA97211}" srcOrd="0" destOrd="0" presId="urn:microsoft.com/office/officeart/2005/8/layout/hProcess9"/>
    <dgm:cxn modelId="{A127A95C-69A0-4419-95A4-92BCBE6509F7}" type="presOf" srcId="{24C5CF40-1228-4680-970D-4FFCB4224D28}" destId="{60D1131A-C1AC-48EC-A89F-BC715666A959}" srcOrd="0" destOrd="0" presId="urn:microsoft.com/office/officeart/2005/8/layout/hProcess9"/>
    <dgm:cxn modelId="{CBFA6635-8A63-4C74-BCE5-55B567617DE7}" srcId="{BFE5AC82-D95B-462D-B243-DF860C289EB4}" destId="{24C5CF40-1228-4680-970D-4FFCB4224D28}" srcOrd="1" destOrd="0" parTransId="{1109C105-D5FE-4F9D-8CB3-1519B19E941C}" sibTransId="{55D493E4-F32B-4F97-8F3B-1513C600DE63}"/>
    <dgm:cxn modelId="{F5863D62-6E10-4179-930B-198A397A87D4}" type="presParOf" srcId="{D945F3C3-91AF-4E48-A2BA-8896EAE6F8F2}" destId="{10939602-4011-42DD-9446-102C1589E2BA}" srcOrd="0" destOrd="0" presId="urn:microsoft.com/office/officeart/2005/8/layout/hProcess9"/>
    <dgm:cxn modelId="{B56E0B09-D21F-4C87-B8DA-DB64DCBCD7C2}" type="presParOf" srcId="{D945F3C3-91AF-4E48-A2BA-8896EAE6F8F2}" destId="{B061F428-9034-44AF-993C-DC99DAD45B86}" srcOrd="1" destOrd="0" presId="urn:microsoft.com/office/officeart/2005/8/layout/hProcess9"/>
    <dgm:cxn modelId="{40C0AF90-FA8D-4C93-83E0-477D8BF1D1EE}" type="presParOf" srcId="{B061F428-9034-44AF-993C-DC99DAD45B86}" destId="{C4C5DBF8-CB28-4D01-B37E-3552DDA97211}" srcOrd="0" destOrd="0" presId="urn:microsoft.com/office/officeart/2005/8/layout/hProcess9"/>
    <dgm:cxn modelId="{2FA05815-C13C-4AAA-A86B-D24AC73A3962}" type="presParOf" srcId="{B061F428-9034-44AF-993C-DC99DAD45B86}" destId="{CC3EA156-CF04-4455-80FD-89A66608E186}" srcOrd="1" destOrd="0" presId="urn:microsoft.com/office/officeart/2005/8/layout/hProcess9"/>
    <dgm:cxn modelId="{E76BD362-E7BB-42BC-A1AA-AACC3DCA340F}" type="presParOf" srcId="{B061F428-9034-44AF-993C-DC99DAD45B86}" destId="{60D1131A-C1AC-48EC-A89F-BC715666A959}" srcOrd="2" destOrd="0" presId="urn:microsoft.com/office/officeart/2005/8/layout/hProcess9"/>
    <dgm:cxn modelId="{0084521B-C1C8-4EDE-BBC2-E9BEF6294A76}" type="presParOf" srcId="{B061F428-9034-44AF-993C-DC99DAD45B86}" destId="{29BB2285-DA18-4B41-88A7-5BA6B29B43AE}" srcOrd="3" destOrd="0" presId="urn:microsoft.com/office/officeart/2005/8/layout/hProcess9"/>
    <dgm:cxn modelId="{48DDA118-8B5A-4419-8ABF-C20EF60A49AB}" type="presParOf" srcId="{B061F428-9034-44AF-993C-DC99DAD45B86}" destId="{C89217E3-D0C2-42E0-8703-26EC13DB5FC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6E3F7-F1A0-4B6E-A872-AC217D590383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B7247069-23B4-4CA0-9CE3-FFB61B296CD4}">
      <dgm:prSet phldrT="[Texto]" custT="1"/>
      <dgm:spPr/>
      <dgm:t>
        <a:bodyPr/>
        <a:lstStyle/>
        <a:p>
          <a:r>
            <a:rPr lang="es-CL" sz="24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Fondef</a:t>
          </a:r>
          <a:endParaRPr lang="es-CL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FBB5C00-D66B-414B-A854-C0C54F9221FF}" type="parTrans" cxnId="{943D6753-09E1-4106-9230-9B162800557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E63FCFB-2D8A-4561-B2DD-1816E987BFA8}" type="sibTrans" cxnId="{943D6753-09E1-4106-9230-9B162800557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17A7194-EC4D-4882-B92E-B86863EE1A7D}">
      <dgm:prSet phldrT="[Texto]" custT="1"/>
      <dgm:spPr/>
      <dgm:t>
        <a:bodyPr/>
        <a:lstStyle/>
        <a:p>
          <a:pPr algn="ctr"/>
          <a:r>
            <a:rPr lang="es-E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Máximo 70%                             </a:t>
          </a:r>
          <a:r>
            <a:rPr lang="es-ES" sz="16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tope M$230.000 CLP</a:t>
          </a:r>
          <a:endParaRPr lang="es-CL" sz="16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F999786-800D-42CB-A2E0-6CF39082595C}" type="parTrans" cxnId="{3158CD2B-6741-473B-B289-4662526D9708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089EA6-DFE2-43BE-908F-6431E1FFB756}" type="sibTrans" cxnId="{3158CD2B-6741-473B-B289-4662526D9708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9CB3DE-9CB3-4D22-8130-5CE210BEB23A}">
      <dgm:prSet phldrT="[Texto]" custT="1"/>
      <dgm:spPr/>
      <dgm:t>
        <a:bodyPr/>
        <a:lstStyle/>
        <a:p>
          <a:r>
            <a:rPr lang="es-C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Beneficiaria</a:t>
          </a:r>
          <a:endParaRPr lang="es-CL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F1EA28B-9F10-4AEE-9206-348177F783B0}" type="parTrans" cxnId="{E2E35A05-387E-4953-9C89-119020B96860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644B80-97AC-47B2-9B58-19BA8828F6D9}" type="sibTrans" cxnId="{E2E35A05-387E-4953-9C89-119020B96860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3B83B25-EF90-42EF-A4DA-0E81CB9CB9A5}">
      <dgm:prSet phldrT="[Texto]" custT="1"/>
      <dgm:spPr/>
      <dgm:t>
        <a:bodyPr/>
        <a:lstStyle/>
        <a:p>
          <a:pPr algn="ctr"/>
          <a:r>
            <a:rPr lang="es-ES" sz="18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10%                          </a:t>
          </a:r>
          <a:r>
            <a:rPr lang="es-ES" sz="1600" b="0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(incremental y/o no incremental)</a:t>
          </a:r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79205E6-CD84-496D-ABF6-0D958D37B0D7}" type="parTrans" cxnId="{D6D3F108-92FB-447D-9B3B-26B0AE2977A9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85AA2D0-2373-4199-93E4-DF1D9AE921BA}" type="sibTrans" cxnId="{D6D3F108-92FB-447D-9B3B-26B0AE2977A9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FB69C9-7367-4550-909B-1BDAA7A96FA9}">
      <dgm:prSet phldrT="[Texto]" custT="1"/>
      <dgm:spPr/>
      <dgm:t>
        <a:bodyPr/>
        <a:lstStyle/>
        <a:p>
          <a:r>
            <a:rPr lang="es-CL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empresa u otra asociada</a:t>
          </a:r>
          <a:endParaRPr lang="es-CL" sz="2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2B61F56-CFE2-4564-9AB1-6C16DEACAF95}" type="parTrans" cxnId="{DE2CC1FD-F1CB-4B5E-A56F-5940925A7F3B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81B36E4-FA61-4CED-8ED8-4A993DED6178}" type="sibTrans" cxnId="{DE2CC1FD-F1CB-4B5E-A56F-5940925A7F3B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E774D2-D43C-4657-A28F-8751246CF173}">
      <dgm:prSet phldrT="[Texto]" custT="1"/>
      <dgm:spPr/>
      <dgm:t>
        <a:bodyPr/>
        <a:lstStyle/>
        <a:p>
          <a:pPr marL="171450" indent="-171450" algn="ctr"/>
          <a:r>
            <a:rPr lang="es-ES" sz="18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20%</a:t>
          </a:r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B203F08-5B56-489A-A8FC-2AE9457E4F7B}" type="parTrans" cxnId="{0977F057-667D-492D-9958-6450F2C9A0CE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1344A9E-C2C2-4A48-8B62-463DDA463B62}" type="sibTrans" cxnId="{0977F057-667D-492D-9958-6450F2C9A0CE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F0E09D-8EA3-4CDA-99DD-6BC42FBD00AA}">
      <dgm:prSet phldrT="[Texto]" custT="1"/>
      <dgm:spPr/>
      <dgm:t>
        <a:bodyPr/>
        <a:lstStyle/>
        <a:p>
          <a:pPr marL="171450" indent="-171450" algn="l"/>
          <a:endParaRPr lang="es-CL" sz="13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3154BC0-347A-4AD5-9999-ED8D2F48BEE5}" type="parTrans" cxnId="{C7EC40E7-44B6-499B-90D1-02CEB23E702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E495757-93EB-4862-85D3-2366DAAE935A}" type="sibTrans" cxnId="{C7EC40E7-44B6-499B-90D1-02CEB23E7027}">
      <dgm:prSet/>
      <dgm:spPr/>
      <dgm:t>
        <a:bodyPr/>
        <a:lstStyle/>
        <a:p>
          <a:endParaRPr lang="es-CL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728537-F201-41C3-BB7F-89F132B77EDC}">
      <dgm:prSet phldrT="[Texto]" custT="1"/>
      <dgm:spPr/>
      <dgm:t>
        <a:bodyPr/>
        <a:lstStyle/>
        <a:p>
          <a:pPr marL="171450" indent="-171450" algn="ctr"/>
          <a:r>
            <a:rPr lang="es-CL" sz="16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Precompetitivos</a:t>
          </a:r>
          <a:r>
            <a:rPr lang="es-C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Aporte incremental.</a:t>
          </a:r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3D5AE0A-72B4-4623-B6CC-5E4851C73A44}" type="parTrans" cxnId="{6A4FC21A-4713-435C-92C9-1D9F7133E0A9}">
      <dgm:prSet/>
      <dgm:spPr/>
      <dgm:t>
        <a:bodyPr/>
        <a:lstStyle/>
        <a:p>
          <a:endParaRPr lang="es-CL"/>
        </a:p>
      </dgm:t>
    </dgm:pt>
    <dgm:pt modelId="{223763C4-9451-4092-A547-A62B02D06158}" type="sibTrans" cxnId="{6A4FC21A-4713-435C-92C9-1D9F7133E0A9}">
      <dgm:prSet/>
      <dgm:spPr/>
      <dgm:t>
        <a:bodyPr/>
        <a:lstStyle/>
        <a:p>
          <a:endParaRPr lang="es-CL"/>
        </a:p>
      </dgm:t>
    </dgm:pt>
    <dgm:pt modelId="{C38ECBA0-027A-4DB2-BEB4-0EA6D9164E18}">
      <dgm:prSet phldrT="[Texto]" custT="1"/>
      <dgm:spPr/>
      <dgm:t>
        <a:bodyPr/>
        <a:lstStyle/>
        <a:p>
          <a:pPr marL="171450" indent="-171450" algn="ctr"/>
          <a:r>
            <a:rPr lang="es-CL" sz="16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Interés público: </a:t>
          </a:r>
          <a:r>
            <a:rPr lang="es-CL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 incremental  y/o no incremental</a:t>
          </a:r>
          <a:endParaRPr lang="es-CL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0522F6-8B85-426F-AD77-BD15965C1920}" type="parTrans" cxnId="{FF36A416-E20F-4DEC-A382-94A39F7FADAB}">
      <dgm:prSet/>
      <dgm:spPr/>
      <dgm:t>
        <a:bodyPr/>
        <a:lstStyle/>
        <a:p>
          <a:endParaRPr lang="en-US"/>
        </a:p>
      </dgm:t>
    </dgm:pt>
    <dgm:pt modelId="{702DB87B-7948-4943-8DF2-2CF6A8528EE4}" type="sibTrans" cxnId="{FF36A416-E20F-4DEC-A382-94A39F7FADAB}">
      <dgm:prSet/>
      <dgm:spPr/>
      <dgm:t>
        <a:bodyPr/>
        <a:lstStyle/>
        <a:p>
          <a:endParaRPr lang="en-US"/>
        </a:p>
      </dgm:t>
    </dgm:pt>
    <dgm:pt modelId="{A0519F32-D107-48AC-A339-60F7984BD90D}" type="pres">
      <dgm:prSet presAssocID="{5776E3F7-F1A0-4B6E-A872-AC217D59038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B5C02CB-1314-4723-9133-8C577992D1CF}" type="pres">
      <dgm:prSet presAssocID="{B7247069-23B4-4CA0-9CE3-FFB61B296CD4}" presName="circle1" presStyleLbl="node1" presStyleIdx="0" presStyleCnt="3" custScaleY="100592"/>
      <dgm:spPr>
        <a:solidFill>
          <a:schemeClr val="accent3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51C2AFDE-B75D-4A00-A02D-182305A60C58}" type="pres">
      <dgm:prSet presAssocID="{B7247069-23B4-4CA0-9CE3-FFB61B296CD4}" presName="space" presStyleCnt="0"/>
      <dgm:spPr/>
    </dgm:pt>
    <dgm:pt modelId="{4EACFCD1-1AE3-4ED0-AA46-88ADE9A80C67}" type="pres">
      <dgm:prSet presAssocID="{B7247069-23B4-4CA0-9CE3-FFB61B296CD4}" presName="rect1" presStyleLbl="alignAcc1" presStyleIdx="0" presStyleCnt="3" custScaleY="100000" custLinFactNeighborX="615"/>
      <dgm:spPr/>
      <dgm:t>
        <a:bodyPr/>
        <a:lstStyle/>
        <a:p>
          <a:endParaRPr lang="es-CL"/>
        </a:p>
      </dgm:t>
    </dgm:pt>
    <dgm:pt modelId="{906EEF5F-2D29-4974-A3E9-0AEFEC8E2310}" type="pres">
      <dgm:prSet presAssocID="{249CB3DE-9CB3-4D22-8130-5CE210BEB23A}" presName="vertSpace2" presStyleLbl="node1" presStyleIdx="0" presStyleCnt="3"/>
      <dgm:spPr/>
    </dgm:pt>
    <dgm:pt modelId="{4FCEFEF4-E557-47DD-BCC6-146FAAB39773}" type="pres">
      <dgm:prSet presAssocID="{249CB3DE-9CB3-4D22-8130-5CE210BEB23A}" presName="circle2" presStyleLbl="node1" presStyleIdx="1" presStyleCnt="3" custScaleY="106987"/>
      <dgm:spPr>
        <a:solidFill>
          <a:schemeClr val="accent3">
            <a:hueOff val="5625132"/>
            <a:satOff val="-8440"/>
            <a:lumOff val="-1373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15274831-55FA-4795-9228-51340AE1C641}" type="pres">
      <dgm:prSet presAssocID="{249CB3DE-9CB3-4D22-8130-5CE210BEB23A}" presName="rect2" presStyleLbl="alignAcc1" presStyleIdx="1" presStyleCnt="3" custScaleY="113014" custLinFactNeighborX="627" custLinFactNeighborY="3032"/>
      <dgm:spPr/>
      <dgm:t>
        <a:bodyPr/>
        <a:lstStyle/>
        <a:p>
          <a:endParaRPr lang="es-CL"/>
        </a:p>
      </dgm:t>
    </dgm:pt>
    <dgm:pt modelId="{29D572BA-CB77-4C7F-A5E3-2FB2D27DF063}" type="pres">
      <dgm:prSet presAssocID="{6AFB69C9-7367-4550-909B-1BDAA7A96FA9}" presName="vertSpace3" presStyleLbl="node1" presStyleIdx="1" presStyleCnt="3"/>
      <dgm:spPr/>
    </dgm:pt>
    <dgm:pt modelId="{FD1EE41C-4CCE-4238-8607-57B6B3A3E2A1}" type="pres">
      <dgm:prSet presAssocID="{6AFB69C9-7367-4550-909B-1BDAA7A96FA9}" presName="circle3" presStyleLbl="node1" presStyleIdx="2" presStyleCnt="3" custScaleY="125509"/>
      <dgm:spPr>
        <a:solidFill>
          <a:schemeClr val="accent3">
            <a:hueOff val="11250264"/>
            <a:satOff val="-16880"/>
            <a:lumOff val="-2745"/>
            <a:alpha val="50000"/>
          </a:schemeClr>
        </a:solidFill>
      </dgm:spPr>
      <dgm:t>
        <a:bodyPr/>
        <a:lstStyle/>
        <a:p>
          <a:endParaRPr lang="es-CL"/>
        </a:p>
      </dgm:t>
    </dgm:pt>
    <dgm:pt modelId="{4999A7AC-CC7E-4058-ADD8-4A38333D1477}" type="pres">
      <dgm:prSet presAssocID="{6AFB69C9-7367-4550-909B-1BDAA7A96FA9}" presName="rect3" presStyleLbl="alignAcc1" presStyleIdx="2" presStyleCnt="3" custScaleX="100000" custScaleY="146428" custLinFactNeighborX="982" custLinFactNeighborY="12343"/>
      <dgm:spPr/>
      <dgm:t>
        <a:bodyPr/>
        <a:lstStyle/>
        <a:p>
          <a:endParaRPr lang="es-CL"/>
        </a:p>
      </dgm:t>
    </dgm:pt>
    <dgm:pt modelId="{90DA639F-4708-4383-A7BB-4A00EFCD098B}" type="pres">
      <dgm:prSet presAssocID="{B7247069-23B4-4CA0-9CE3-FFB61B296CD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1474190-98A0-499B-B3FA-CCED767C967F}" type="pres">
      <dgm:prSet presAssocID="{B7247069-23B4-4CA0-9CE3-FFB61B296CD4}" presName="rect1ChTx" presStyleLbl="alignAcc1" presStyleIdx="2" presStyleCnt="3" custScaleX="109343" custScale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80DEBE-3F4C-4C02-A0FF-BA20E5B8A5B2}" type="pres">
      <dgm:prSet presAssocID="{249CB3DE-9CB3-4D22-8130-5CE210BEB23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10DCB3-F890-4D0F-9EC7-3999D567B15C}" type="pres">
      <dgm:prSet presAssocID="{249CB3DE-9CB3-4D22-8130-5CE210BEB23A}" presName="rect2ChTx" presStyleLbl="alignAcc1" presStyleIdx="2" presStyleCnt="3" custScaleX="112601" custLinFactNeighborX="1724" custLinFactNeighborY="-1497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F3059F-9994-4211-ACBF-02D611F11BBD}" type="pres">
      <dgm:prSet presAssocID="{6AFB69C9-7367-4550-909B-1BDAA7A96FA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5C1D7E-93A9-4D57-970B-F996570EB225}" type="pres">
      <dgm:prSet presAssocID="{6AFB69C9-7367-4550-909B-1BDAA7A96FA9}" presName="rect3ChTx" presStyleLbl="alignAcc1" presStyleIdx="2" presStyleCnt="3" custScaleX="102426" custScaleY="17296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2E35A05-387E-4953-9C89-119020B96860}" srcId="{5776E3F7-F1A0-4B6E-A872-AC217D590383}" destId="{249CB3DE-9CB3-4D22-8130-5CE210BEB23A}" srcOrd="1" destOrd="0" parTransId="{9F1EA28B-9F10-4AEE-9206-348177F783B0}" sibTransId="{36644B80-97AC-47B2-9B58-19BA8828F6D9}"/>
    <dgm:cxn modelId="{795B8E76-7B69-4A60-BA18-F40EDE51A0F0}" type="presOf" srcId="{249CB3DE-9CB3-4D22-8130-5CE210BEB23A}" destId="{2980DEBE-3F4C-4C02-A0FF-BA20E5B8A5B2}" srcOrd="1" destOrd="0" presId="urn:microsoft.com/office/officeart/2005/8/layout/target3"/>
    <dgm:cxn modelId="{6A4FC21A-4713-435C-92C9-1D9F7133E0A9}" srcId="{6AFB69C9-7367-4550-909B-1BDAA7A96FA9}" destId="{4B728537-F201-41C3-BB7F-89F132B77EDC}" srcOrd="2" destOrd="0" parTransId="{03D5AE0A-72B4-4623-B6CC-5E4851C73A44}" sibTransId="{223763C4-9451-4092-A547-A62B02D06158}"/>
    <dgm:cxn modelId="{23EFD467-E3CB-4521-8D9D-A4C5C737FD74}" type="presOf" srcId="{249CB3DE-9CB3-4D22-8130-5CE210BEB23A}" destId="{15274831-55FA-4795-9228-51340AE1C641}" srcOrd="0" destOrd="0" presId="urn:microsoft.com/office/officeart/2005/8/layout/target3"/>
    <dgm:cxn modelId="{0977F057-667D-492D-9958-6450F2C9A0CE}" srcId="{6AFB69C9-7367-4550-909B-1BDAA7A96FA9}" destId="{1BE774D2-D43C-4657-A28F-8751246CF173}" srcOrd="1" destOrd="0" parTransId="{AB203F08-5B56-489A-A8FC-2AE9457E4F7B}" sibTransId="{31344A9E-C2C2-4A48-8B62-463DDA463B62}"/>
    <dgm:cxn modelId="{943D6753-09E1-4106-9230-9B1628005577}" srcId="{5776E3F7-F1A0-4B6E-A872-AC217D590383}" destId="{B7247069-23B4-4CA0-9CE3-FFB61B296CD4}" srcOrd="0" destOrd="0" parTransId="{7FBB5C00-D66B-414B-A854-C0C54F9221FF}" sibTransId="{7E63FCFB-2D8A-4561-B2DD-1816E987BFA8}"/>
    <dgm:cxn modelId="{C7EC40E7-44B6-499B-90D1-02CEB23E7027}" srcId="{6AFB69C9-7367-4550-909B-1BDAA7A96FA9}" destId="{DAF0E09D-8EA3-4CDA-99DD-6BC42FBD00AA}" srcOrd="0" destOrd="0" parTransId="{C3154BC0-347A-4AD5-9999-ED8D2F48BEE5}" sibTransId="{8E495757-93EB-4862-85D3-2366DAAE935A}"/>
    <dgm:cxn modelId="{60393D1F-0405-4C4C-9C1F-4D423AB51593}" type="presOf" srcId="{C38ECBA0-027A-4DB2-BEB4-0EA6D9164E18}" destId="{4C5C1D7E-93A9-4D57-970B-F996570EB225}" srcOrd="0" destOrd="3" presId="urn:microsoft.com/office/officeart/2005/8/layout/target3"/>
    <dgm:cxn modelId="{06748A09-EE3F-4C2E-AADF-899A7E0946CE}" type="presOf" srcId="{DAF0E09D-8EA3-4CDA-99DD-6BC42FBD00AA}" destId="{4C5C1D7E-93A9-4D57-970B-F996570EB225}" srcOrd="0" destOrd="0" presId="urn:microsoft.com/office/officeart/2005/8/layout/target3"/>
    <dgm:cxn modelId="{FF36A416-E20F-4DEC-A382-94A39F7FADAB}" srcId="{6AFB69C9-7367-4550-909B-1BDAA7A96FA9}" destId="{C38ECBA0-027A-4DB2-BEB4-0EA6D9164E18}" srcOrd="3" destOrd="0" parTransId="{3F0522F6-8B85-426F-AD77-BD15965C1920}" sibTransId="{702DB87B-7948-4943-8DF2-2CF6A8528EE4}"/>
    <dgm:cxn modelId="{CE11EF91-C7CE-4C49-849A-1646182F8FB7}" type="presOf" srcId="{B7247069-23B4-4CA0-9CE3-FFB61B296CD4}" destId="{4EACFCD1-1AE3-4ED0-AA46-88ADE9A80C67}" srcOrd="0" destOrd="0" presId="urn:microsoft.com/office/officeart/2005/8/layout/target3"/>
    <dgm:cxn modelId="{3158CD2B-6741-473B-B289-4662526D9708}" srcId="{B7247069-23B4-4CA0-9CE3-FFB61B296CD4}" destId="{B17A7194-EC4D-4882-B92E-B86863EE1A7D}" srcOrd="0" destOrd="0" parTransId="{8F999786-800D-42CB-A2E0-6CF39082595C}" sibTransId="{74089EA6-DFE2-43BE-908F-6431E1FFB756}"/>
    <dgm:cxn modelId="{FCBCBBCB-71D4-4442-BA81-188ACC24AB4E}" type="presOf" srcId="{1BE774D2-D43C-4657-A28F-8751246CF173}" destId="{4C5C1D7E-93A9-4D57-970B-F996570EB225}" srcOrd="0" destOrd="1" presId="urn:microsoft.com/office/officeart/2005/8/layout/target3"/>
    <dgm:cxn modelId="{DE2CC1FD-F1CB-4B5E-A56F-5940925A7F3B}" srcId="{5776E3F7-F1A0-4B6E-A872-AC217D590383}" destId="{6AFB69C9-7367-4550-909B-1BDAA7A96FA9}" srcOrd="2" destOrd="0" parTransId="{B2B61F56-CFE2-4564-9AB1-6C16DEACAF95}" sibTransId="{381B36E4-FA61-4CED-8ED8-4A993DED6178}"/>
    <dgm:cxn modelId="{D6D3F108-92FB-447D-9B3B-26B0AE2977A9}" srcId="{249CB3DE-9CB3-4D22-8130-5CE210BEB23A}" destId="{23B83B25-EF90-42EF-A4DA-0E81CB9CB9A5}" srcOrd="0" destOrd="0" parTransId="{379205E6-CD84-496D-ABF6-0D958D37B0D7}" sibTransId="{B85AA2D0-2373-4199-93E4-DF1D9AE921BA}"/>
    <dgm:cxn modelId="{47FEB2F3-CF2D-4C3B-BF21-87D4847142A0}" type="presOf" srcId="{4B728537-F201-41C3-BB7F-89F132B77EDC}" destId="{4C5C1D7E-93A9-4D57-970B-F996570EB225}" srcOrd="0" destOrd="2" presId="urn:microsoft.com/office/officeart/2005/8/layout/target3"/>
    <dgm:cxn modelId="{189AB8C2-B6F6-41EE-BCF5-EE13A2FC515D}" type="presOf" srcId="{23B83B25-EF90-42EF-A4DA-0E81CB9CB9A5}" destId="{F210DCB3-F890-4D0F-9EC7-3999D567B15C}" srcOrd="0" destOrd="0" presId="urn:microsoft.com/office/officeart/2005/8/layout/target3"/>
    <dgm:cxn modelId="{047D3109-4890-495E-84B5-A340333C1EFD}" type="presOf" srcId="{6AFB69C9-7367-4550-909B-1BDAA7A96FA9}" destId="{E2F3059F-9994-4211-ACBF-02D611F11BBD}" srcOrd="1" destOrd="0" presId="urn:microsoft.com/office/officeart/2005/8/layout/target3"/>
    <dgm:cxn modelId="{40784C31-58E0-4C4A-9A1C-4BFDBDE2C36B}" type="presOf" srcId="{B7247069-23B4-4CA0-9CE3-FFB61B296CD4}" destId="{90DA639F-4708-4383-A7BB-4A00EFCD098B}" srcOrd="1" destOrd="0" presId="urn:microsoft.com/office/officeart/2005/8/layout/target3"/>
    <dgm:cxn modelId="{9CD9A30D-618A-4225-8484-788E31AD1283}" type="presOf" srcId="{6AFB69C9-7367-4550-909B-1BDAA7A96FA9}" destId="{4999A7AC-CC7E-4058-ADD8-4A38333D1477}" srcOrd="0" destOrd="0" presId="urn:microsoft.com/office/officeart/2005/8/layout/target3"/>
    <dgm:cxn modelId="{BF78D9E6-7528-40D8-A1D2-A6EB0AAC6679}" type="presOf" srcId="{B17A7194-EC4D-4882-B92E-B86863EE1A7D}" destId="{C1474190-98A0-499B-B3FA-CCED767C967F}" srcOrd="0" destOrd="0" presId="urn:microsoft.com/office/officeart/2005/8/layout/target3"/>
    <dgm:cxn modelId="{E124D816-AE58-437A-9107-7E2F238200A4}" type="presOf" srcId="{5776E3F7-F1A0-4B6E-A872-AC217D590383}" destId="{A0519F32-D107-48AC-A339-60F7984BD90D}" srcOrd="0" destOrd="0" presId="urn:microsoft.com/office/officeart/2005/8/layout/target3"/>
    <dgm:cxn modelId="{83DCDDFA-6EEC-4A98-B565-EE72751A3F7C}" type="presParOf" srcId="{A0519F32-D107-48AC-A339-60F7984BD90D}" destId="{EB5C02CB-1314-4723-9133-8C577992D1CF}" srcOrd="0" destOrd="0" presId="urn:microsoft.com/office/officeart/2005/8/layout/target3"/>
    <dgm:cxn modelId="{25202919-F6DA-4581-BA41-9845C0913D52}" type="presParOf" srcId="{A0519F32-D107-48AC-A339-60F7984BD90D}" destId="{51C2AFDE-B75D-4A00-A02D-182305A60C58}" srcOrd="1" destOrd="0" presId="urn:microsoft.com/office/officeart/2005/8/layout/target3"/>
    <dgm:cxn modelId="{9ECA9906-E250-425B-95AA-1D88846B582C}" type="presParOf" srcId="{A0519F32-D107-48AC-A339-60F7984BD90D}" destId="{4EACFCD1-1AE3-4ED0-AA46-88ADE9A80C67}" srcOrd="2" destOrd="0" presId="urn:microsoft.com/office/officeart/2005/8/layout/target3"/>
    <dgm:cxn modelId="{4DEEBA09-B27A-4232-9304-CF60BDD16F11}" type="presParOf" srcId="{A0519F32-D107-48AC-A339-60F7984BD90D}" destId="{906EEF5F-2D29-4974-A3E9-0AEFEC8E2310}" srcOrd="3" destOrd="0" presId="urn:microsoft.com/office/officeart/2005/8/layout/target3"/>
    <dgm:cxn modelId="{1A5F843A-4FE3-4AB1-B518-F896A6799305}" type="presParOf" srcId="{A0519F32-D107-48AC-A339-60F7984BD90D}" destId="{4FCEFEF4-E557-47DD-BCC6-146FAAB39773}" srcOrd="4" destOrd="0" presId="urn:microsoft.com/office/officeart/2005/8/layout/target3"/>
    <dgm:cxn modelId="{934C6033-2AD3-437C-A2EC-9985EA466058}" type="presParOf" srcId="{A0519F32-D107-48AC-A339-60F7984BD90D}" destId="{15274831-55FA-4795-9228-51340AE1C641}" srcOrd="5" destOrd="0" presId="urn:microsoft.com/office/officeart/2005/8/layout/target3"/>
    <dgm:cxn modelId="{66F30D3A-51AE-40A0-8037-D5BBFF20C06E}" type="presParOf" srcId="{A0519F32-D107-48AC-A339-60F7984BD90D}" destId="{29D572BA-CB77-4C7F-A5E3-2FB2D27DF063}" srcOrd="6" destOrd="0" presId="urn:microsoft.com/office/officeart/2005/8/layout/target3"/>
    <dgm:cxn modelId="{A86BF9C1-9499-4E17-B187-4CCF8DD0F1DD}" type="presParOf" srcId="{A0519F32-D107-48AC-A339-60F7984BD90D}" destId="{FD1EE41C-4CCE-4238-8607-57B6B3A3E2A1}" srcOrd="7" destOrd="0" presId="urn:microsoft.com/office/officeart/2005/8/layout/target3"/>
    <dgm:cxn modelId="{B48912CF-AD3B-4C7A-A7D7-0620F6123DD1}" type="presParOf" srcId="{A0519F32-D107-48AC-A339-60F7984BD90D}" destId="{4999A7AC-CC7E-4058-ADD8-4A38333D1477}" srcOrd="8" destOrd="0" presId="urn:microsoft.com/office/officeart/2005/8/layout/target3"/>
    <dgm:cxn modelId="{DAE4578B-447D-4E9A-A36B-83F1E897E5D3}" type="presParOf" srcId="{A0519F32-D107-48AC-A339-60F7984BD90D}" destId="{90DA639F-4708-4383-A7BB-4A00EFCD098B}" srcOrd="9" destOrd="0" presId="urn:microsoft.com/office/officeart/2005/8/layout/target3"/>
    <dgm:cxn modelId="{9597A334-17C5-4208-B40C-39A6F3FD1194}" type="presParOf" srcId="{A0519F32-D107-48AC-A339-60F7984BD90D}" destId="{C1474190-98A0-499B-B3FA-CCED767C967F}" srcOrd="10" destOrd="0" presId="urn:microsoft.com/office/officeart/2005/8/layout/target3"/>
    <dgm:cxn modelId="{B3E6568A-8960-4AD5-BD77-703C5A306C6E}" type="presParOf" srcId="{A0519F32-D107-48AC-A339-60F7984BD90D}" destId="{2980DEBE-3F4C-4C02-A0FF-BA20E5B8A5B2}" srcOrd="11" destOrd="0" presId="urn:microsoft.com/office/officeart/2005/8/layout/target3"/>
    <dgm:cxn modelId="{1C2B62C2-ADAC-4336-A6F7-82BB469D1665}" type="presParOf" srcId="{A0519F32-D107-48AC-A339-60F7984BD90D}" destId="{F210DCB3-F890-4D0F-9EC7-3999D567B15C}" srcOrd="12" destOrd="0" presId="urn:microsoft.com/office/officeart/2005/8/layout/target3"/>
    <dgm:cxn modelId="{9FF063CE-0BCE-4BAA-BCA3-616A6BB75775}" type="presParOf" srcId="{A0519F32-D107-48AC-A339-60F7984BD90D}" destId="{E2F3059F-9994-4211-ACBF-02D611F11BBD}" srcOrd="13" destOrd="0" presId="urn:microsoft.com/office/officeart/2005/8/layout/target3"/>
    <dgm:cxn modelId="{45F5A463-7133-4BFA-BBCF-BF2012A650C6}" type="presParOf" srcId="{A0519F32-D107-48AC-A339-60F7984BD90D}" destId="{4C5C1D7E-93A9-4D57-970B-F996570EB22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99CFBF-7AE2-4D6D-A589-20791A7D6859}" type="doc">
      <dgm:prSet loTypeId="urn:microsoft.com/office/officeart/2005/8/layout/cycle8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EDBB47F-F111-4F37-B036-A9BEAE00BFC2}">
      <dgm:prSet phldrT="[Texto]"/>
      <dgm:spPr>
        <a:solidFill>
          <a:srgbClr val="F18C55">
            <a:alpha val="50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Capacidades y gestión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591ED64F-0A78-42EB-9C37-021213A3A0A9}" type="par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F87A977-3850-433E-ADE7-59F14A075C40}" type="sibTrans" cxnId="{55041151-7202-4AE8-8C96-59A7EA74605F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9E8A4F1B-C68D-491F-BB98-95517887B40B}">
      <dgm:prSet phldrT="[Texto]"/>
      <dgm:spPr>
        <a:solidFill>
          <a:srgbClr val="FFC746">
            <a:alpha val="38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Impacto</a:t>
          </a:r>
          <a:r>
            <a:rPr lang="es-CL" b="1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potencial económico y social</a:t>
          </a:r>
          <a:endParaRPr lang="es-CL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4A91A6A-31D0-4405-A9F7-18149A335290}" type="par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2EC58E2E-95C1-4F87-9FF0-DAF530C1639E}" type="sibTrans" cxnId="{7BDDF635-31D4-4418-B0E9-7EB71727E349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0921B1A4-2E35-4828-A96A-E5D1AB0A5AC0}">
      <dgm:prSet phldrT="[Texto]"/>
      <dgm:spPr>
        <a:solidFill>
          <a:srgbClr val="559BDB">
            <a:alpha val="50000"/>
          </a:srgbClr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Resultados previos y Contenido    C y T </a:t>
          </a:r>
          <a:endParaRPr lang="es-CL" b="1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endParaRPr>
        </a:p>
      </dgm:t>
    </dgm:pt>
    <dgm:pt modelId="{8ECB464B-C6FA-4B5D-BA5B-A4DA60355B21}" type="par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1D020769-22F0-41CE-B16C-A9EB334E15BA}" type="sibTrans" cxnId="{BB47CD11-3018-4D6B-81B0-DDAF957681C1}">
      <dgm:prSet/>
      <dgm:spPr/>
      <dgm:t>
        <a:bodyPr/>
        <a:lstStyle/>
        <a:p>
          <a:endParaRPr lang="es-CL">
            <a:latin typeface="Calibri" pitchFamily="34" charset="0"/>
            <a:cs typeface="Calibri" pitchFamily="34" charset="0"/>
          </a:endParaRPr>
        </a:p>
      </dgm:t>
    </dgm:pt>
    <dgm:pt modelId="{DE991D8B-5749-4370-9199-2089FCEE7063}" type="pres">
      <dgm:prSet presAssocID="{4899CFBF-7AE2-4D6D-A589-20791A7D685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B40AD80-BE4B-4F46-8FFA-B263B55AC495}" type="pres">
      <dgm:prSet presAssocID="{4899CFBF-7AE2-4D6D-A589-20791A7D6859}" presName="wedge1" presStyleLbl="node1" presStyleIdx="0" presStyleCnt="3"/>
      <dgm:spPr/>
      <dgm:t>
        <a:bodyPr/>
        <a:lstStyle/>
        <a:p>
          <a:endParaRPr lang="es-CL"/>
        </a:p>
      </dgm:t>
    </dgm:pt>
    <dgm:pt modelId="{B2EE4A54-5935-4032-ADB6-303A8C47AEC4}" type="pres">
      <dgm:prSet presAssocID="{4899CFBF-7AE2-4D6D-A589-20791A7D6859}" presName="dummy1a" presStyleCnt="0"/>
      <dgm:spPr/>
    </dgm:pt>
    <dgm:pt modelId="{CFF04826-376C-4372-9064-582A7ED7328E}" type="pres">
      <dgm:prSet presAssocID="{4899CFBF-7AE2-4D6D-A589-20791A7D6859}" presName="dummy1b" presStyleCnt="0"/>
      <dgm:spPr/>
    </dgm:pt>
    <dgm:pt modelId="{10948130-D62F-413C-B03B-3CAD683656D0}" type="pres">
      <dgm:prSet presAssocID="{4899CFBF-7AE2-4D6D-A589-20791A7D685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8B4EFF-4C0E-4435-B01D-6C4224F96D06}" type="pres">
      <dgm:prSet presAssocID="{4899CFBF-7AE2-4D6D-A589-20791A7D6859}" presName="wedge2" presStyleLbl="node1" presStyleIdx="1" presStyleCnt="3"/>
      <dgm:spPr/>
      <dgm:t>
        <a:bodyPr/>
        <a:lstStyle/>
        <a:p>
          <a:endParaRPr lang="es-CL"/>
        </a:p>
      </dgm:t>
    </dgm:pt>
    <dgm:pt modelId="{679A081D-B079-4E3A-8AA5-39094DF1E0D5}" type="pres">
      <dgm:prSet presAssocID="{4899CFBF-7AE2-4D6D-A589-20791A7D6859}" presName="dummy2a" presStyleCnt="0"/>
      <dgm:spPr/>
    </dgm:pt>
    <dgm:pt modelId="{477C6F22-5568-4157-A639-B7E52FC18E95}" type="pres">
      <dgm:prSet presAssocID="{4899CFBF-7AE2-4D6D-A589-20791A7D6859}" presName="dummy2b" presStyleCnt="0"/>
      <dgm:spPr/>
    </dgm:pt>
    <dgm:pt modelId="{A3C438F3-9DBF-4B30-9A15-10A0302B7FF9}" type="pres">
      <dgm:prSet presAssocID="{4899CFBF-7AE2-4D6D-A589-20791A7D685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054346-FE55-451C-9A19-F88009EA0F0A}" type="pres">
      <dgm:prSet presAssocID="{4899CFBF-7AE2-4D6D-A589-20791A7D6859}" presName="wedge3" presStyleLbl="node1" presStyleIdx="2" presStyleCnt="3"/>
      <dgm:spPr/>
      <dgm:t>
        <a:bodyPr/>
        <a:lstStyle/>
        <a:p>
          <a:endParaRPr lang="es-CL"/>
        </a:p>
      </dgm:t>
    </dgm:pt>
    <dgm:pt modelId="{8E081674-0F6F-4199-ACDF-B8A874511D9A}" type="pres">
      <dgm:prSet presAssocID="{4899CFBF-7AE2-4D6D-A589-20791A7D6859}" presName="dummy3a" presStyleCnt="0"/>
      <dgm:spPr/>
    </dgm:pt>
    <dgm:pt modelId="{57C673A4-D6C3-4043-83EC-EDF89382DBFA}" type="pres">
      <dgm:prSet presAssocID="{4899CFBF-7AE2-4D6D-A589-20791A7D6859}" presName="dummy3b" presStyleCnt="0"/>
      <dgm:spPr/>
    </dgm:pt>
    <dgm:pt modelId="{8CD1AD2F-3F51-4646-A0E3-58274BE28C1C}" type="pres">
      <dgm:prSet presAssocID="{4899CFBF-7AE2-4D6D-A589-20791A7D685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2841A7-B31A-4721-B47C-253DD75E98A0}" type="pres">
      <dgm:prSet presAssocID="{1F87A977-3850-433E-ADE7-59F14A075C40}" presName="arrowWedge1" presStyleLbl="fgSibTrans2D1" presStyleIdx="0" presStyleCnt="3"/>
      <dgm:spPr>
        <a:gradFill rotWithShape="0">
          <a:gsLst>
            <a:gs pos="0">
              <a:srgbClr val="F18C55"/>
            </a:gs>
            <a:gs pos="80000">
              <a:schemeClr val="accent2">
                <a:lumMod val="60000"/>
                <a:lumOff val="40000"/>
              </a:schemeClr>
            </a:gs>
            <a:gs pos="100000">
              <a:srgbClr val="F18C55"/>
            </a:gs>
          </a:gsLst>
        </a:gradFill>
      </dgm:spPr>
    </dgm:pt>
    <dgm:pt modelId="{4060DE7E-26CB-4FE5-9711-0DE005B901E4}" type="pres">
      <dgm:prSet presAssocID="{2EC58E2E-95C1-4F87-9FF0-DAF530C1639E}" presName="arrowWedge2" presStyleLbl="fgSibTrans2D1" presStyleIdx="1" presStyleCnt="3"/>
      <dgm:spPr>
        <a:gradFill rotWithShape="0">
          <a:gsLst>
            <a:gs pos="0">
              <a:srgbClr val="FFC746"/>
            </a:gs>
            <a:gs pos="80000">
              <a:srgbClr val="FFC746"/>
            </a:gs>
            <a:gs pos="100000">
              <a:schemeClr val="accent4">
                <a:lumMod val="40000"/>
                <a:lumOff val="60000"/>
              </a:schemeClr>
            </a:gs>
          </a:gsLst>
        </a:gradFill>
      </dgm:spPr>
    </dgm:pt>
    <dgm:pt modelId="{74C1A8B4-2C3E-4080-8AA3-3CAE05AE89EA}" type="pres">
      <dgm:prSet presAssocID="{1D020769-22F0-41CE-B16C-A9EB334E15BA}" presName="arrowWedge3" presStyleLbl="fgSibTrans2D1" presStyleIdx="2" presStyleCnt="3"/>
      <dgm:spPr>
        <a:gradFill rotWithShape="0">
          <a:gsLst>
            <a:gs pos="0">
              <a:srgbClr val="0070C0"/>
            </a:gs>
            <a:gs pos="80000">
              <a:srgbClr val="0091CF"/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</a:gradFill>
      </dgm:spPr>
    </dgm:pt>
  </dgm:ptLst>
  <dgm:cxnLst>
    <dgm:cxn modelId="{27679524-A71A-4881-9CF6-BD05A570D83A}" type="presOf" srcId="{9E8A4F1B-C68D-491F-BB98-95517887B40B}" destId="{A3C438F3-9DBF-4B30-9A15-10A0302B7FF9}" srcOrd="1" destOrd="0" presId="urn:microsoft.com/office/officeart/2005/8/layout/cycle8"/>
    <dgm:cxn modelId="{39158153-0EF1-4414-BE7D-74C17CAE9708}" type="presOf" srcId="{1EDBB47F-F111-4F37-B036-A9BEAE00BFC2}" destId="{9B40AD80-BE4B-4F46-8FFA-B263B55AC495}" srcOrd="0" destOrd="0" presId="urn:microsoft.com/office/officeart/2005/8/layout/cycle8"/>
    <dgm:cxn modelId="{91635022-A47B-4512-9909-C19ABD594C0D}" type="presOf" srcId="{9E8A4F1B-C68D-491F-BB98-95517887B40B}" destId="{C68B4EFF-4C0E-4435-B01D-6C4224F96D06}" srcOrd="0" destOrd="0" presId="urn:microsoft.com/office/officeart/2005/8/layout/cycle8"/>
    <dgm:cxn modelId="{7BDDF635-31D4-4418-B0E9-7EB71727E349}" srcId="{4899CFBF-7AE2-4D6D-A589-20791A7D6859}" destId="{9E8A4F1B-C68D-491F-BB98-95517887B40B}" srcOrd="1" destOrd="0" parTransId="{74A91A6A-31D0-4405-A9F7-18149A335290}" sibTransId="{2EC58E2E-95C1-4F87-9FF0-DAF530C1639E}"/>
    <dgm:cxn modelId="{55041151-7202-4AE8-8C96-59A7EA74605F}" srcId="{4899CFBF-7AE2-4D6D-A589-20791A7D6859}" destId="{1EDBB47F-F111-4F37-B036-A9BEAE00BFC2}" srcOrd="0" destOrd="0" parTransId="{591ED64F-0A78-42EB-9C37-021213A3A0A9}" sibTransId="{1F87A977-3850-433E-ADE7-59F14A075C40}"/>
    <dgm:cxn modelId="{BB47CD11-3018-4D6B-81B0-DDAF957681C1}" srcId="{4899CFBF-7AE2-4D6D-A589-20791A7D6859}" destId="{0921B1A4-2E35-4828-A96A-E5D1AB0A5AC0}" srcOrd="2" destOrd="0" parTransId="{8ECB464B-C6FA-4B5D-BA5B-A4DA60355B21}" sibTransId="{1D020769-22F0-41CE-B16C-A9EB334E15BA}"/>
    <dgm:cxn modelId="{0E2DF9CA-354E-4223-8C40-96315F88B201}" type="presOf" srcId="{0921B1A4-2E35-4828-A96A-E5D1AB0A5AC0}" destId="{8CD1AD2F-3F51-4646-A0E3-58274BE28C1C}" srcOrd="1" destOrd="0" presId="urn:microsoft.com/office/officeart/2005/8/layout/cycle8"/>
    <dgm:cxn modelId="{987EE8DA-CA52-4EEE-BDC9-0056C974A3AB}" type="presOf" srcId="{1EDBB47F-F111-4F37-B036-A9BEAE00BFC2}" destId="{10948130-D62F-413C-B03B-3CAD683656D0}" srcOrd="1" destOrd="0" presId="urn:microsoft.com/office/officeart/2005/8/layout/cycle8"/>
    <dgm:cxn modelId="{8711FC34-AB72-4D35-A71E-C8A59D237C3E}" type="presOf" srcId="{0921B1A4-2E35-4828-A96A-E5D1AB0A5AC0}" destId="{8D054346-FE55-451C-9A19-F88009EA0F0A}" srcOrd="0" destOrd="0" presId="urn:microsoft.com/office/officeart/2005/8/layout/cycle8"/>
    <dgm:cxn modelId="{FB66B316-A9E8-4F1F-867E-B6061E121E93}" type="presOf" srcId="{4899CFBF-7AE2-4D6D-A589-20791A7D6859}" destId="{DE991D8B-5749-4370-9199-2089FCEE7063}" srcOrd="0" destOrd="0" presId="urn:microsoft.com/office/officeart/2005/8/layout/cycle8"/>
    <dgm:cxn modelId="{941791AB-5C10-445E-8AE7-FDF6394DAA37}" type="presParOf" srcId="{DE991D8B-5749-4370-9199-2089FCEE7063}" destId="{9B40AD80-BE4B-4F46-8FFA-B263B55AC495}" srcOrd="0" destOrd="0" presId="urn:microsoft.com/office/officeart/2005/8/layout/cycle8"/>
    <dgm:cxn modelId="{95EFC8CE-C59F-4886-BA01-0A0EFEB8F039}" type="presParOf" srcId="{DE991D8B-5749-4370-9199-2089FCEE7063}" destId="{B2EE4A54-5935-4032-ADB6-303A8C47AEC4}" srcOrd="1" destOrd="0" presId="urn:microsoft.com/office/officeart/2005/8/layout/cycle8"/>
    <dgm:cxn modelId="{3CCD0CDB-0EBE-412C-AF29-EB0AC2209146}" type="presParOf" srcId="{DE991D8B-5749-4370-9199-2089FCEE7063}" destId="{CFF04826-376C-4372-9064-582A7ED7328E}" srcOrd="2" destOrd="0" presId="urn:microsoft.com/office/officeart/2005/8/layout/cycle8"/>
    <dgm:cxn modelId="{3D2900C0-C45C-4A7B-8EED-1092852EEF04}" type="presParOf" srcId="{DE991D8B-5749-4370-9199-2089FCEE7063}" destId="{10948130-D62F-413C-B03B-3CAD683656D0}" srcOrd="3" destOrd="0" presId="urn:microsoft.com/office/officeart/2005/8/layout/cycle8"/>
    <dgm:cxn modelId="{6C0E0E1E-078E-4784-AFCF-D86444B7EC4D}" type="presParOf" srcId="{DE991D8B-5749-4370-9199-2089FCEE7063}" destId="{C68B4EFF-4C0E-4435-B01D-6C4224F96D06}" srcOrd="4" destOrd="0" presId="urn:microsoft.com/office/officeart/2005/8/layout/cycle8"/>
    <dgm:cxn modelId="{1B394EF8-79F2-4E59-8317-01C852118494}" type="presParOf" srcId="{DE991D8B-5749-4370-9199-2089FCEE7063}" destId="{679A081D-B079-4E3A-8AA5-39094DF1E0D5}" srcOrd="5" destOrd="0" presId="urn:microsoft.com/office/officeart/2005/8/layout/cycle8"/>
    <dgm:cxn modelId="{5C778503-6224-446C-A1E8-4EAC7C75C0AA}" type="presParOf" srcId="{DE991D8B-5749-4370-9199-2089FCEE7063}" destId="{477C6F22-5568-4157-A639-B7E52FC18E95}" srcOrd="6" destOrd="0" presId="urn:microsoft.com/office/officeart/2005/8/layout/cycle8"/>
    <dgm:cxn modelId="{7BB3EE0D-FB36-4D62-8E89-C08AA0F841DB}" type="presParOf" srcId="{DE991D8B-5749-4370-9199-2089FCEE7063}" destId="{A3C438F3-9DBF-4B30-9A15-10A0302B7FF9}" srcOrd="7" destOrd="0" presId="urn:microsoft.com/office/officeart/2005/8/layout/cycle8"/>
    <dgm:cxn modelId="{25673CB9-6FC4-4F1D-8417-D0776DE03D0E}" type="presParOf" srcId="{DE991D8B-5749-4370-9199-2089FCEE7063}" destId="{8D054346-FE55-451C-9A19-F88009EA0F0A}" srcOrd="8" destOrd="0" presId="urn:microsoft.com/office/officeart/2005/8/layout/cycle8"/>
    <dgm:cxn modelId="{8A986C4E-3A03-4828-B0C3-052024907020}" type="presParOf" srcId="{DE991D8B-5749-4370-9199-2089FCEE7063}" destId="{8E081674-0F6F-4199-ACDF-B8A874511D9A}" srcOrd="9" destOrd="0" presId="urn:microsoft.com/office/officeart/2005/8/layout/cycle8"/>
    <dgm:cxn modelId="{C371C7DB-9F06-4EEB-B7A2-E6942210E9C5}" type="presParOf" srcId="{DE991D8B-5749-4370-9199-2089FCEE7063}" destId="{57C673A4-D6C3-4043-83EC-EDF89382DBFA}" srcOrd="10" destOrd="0" presId="urn:microsoft.com/office/officeart/2005/8/layout/cycle8"/>
    <dgm:cxn modelId="{084C5D17-6B41-4B88-9F3E-1FDC9270F3D2}" type="presParOf" srcId="{DE991D8B-5749-4370-9199-2089FCEE7063}" destId="{8CD1AD2F-3F51-4646-A0E3-58274BE28C1C}" srcOrd="11" destOrd="0" presId="urn:microsoft.com/office/officeart/2005/8/layout/cycle8"/>
    <dgm:cxn modelId="{512F1A6D-48D8-44A2-B43A-22D199BF1D2B}" type="presParOf" srcId="{DE991D8B-5749-4370-9199-2089FCEE7063}" destId="{F02841A7-B31A-4721-B47C-253DD75E98A0}" srcOrd="12" destOrd="0" presId="urn:microsoft.com/office/officeart/2005/8/layout/cycle8"/>
    <dgm:cxn modelId="{9141A5C1-9A65-41A8-938C-00D5C57D4D26}" type="presParOf" srcId="{DE991D8B-5749-4370-9199-2089FCEE7063}" destId="{4060DE7E-26CB-4FE5-9711-0DE005B901E4}" srcOrd="13" destOrd="0" presId="urn:microsoft.com/office/officeart/2005/8/layout/cycle8"/>
    <dgm:cxn modelId="{CBF0D187-84A7-4907-9816-48ADE6F1BE4A}" type="presParOf" srcId="{DE991D8B-5749-4370-9199-2089FCEE7063}" destId="{74C1A8B4-2C3E-4080-8AA3-3CAE05AE89E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AA9456-90F8-473C-992C-8F4F24001094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L"/>
        </a:p>
      </dgm:t>
    </dgm:pt>
    <dgm:pt modelId="{ABA75183-48A8-4D6E-83F5-7B2FB8C04104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Transferencia</a:t>
          </a:r>
        </a:p>
      </dgm:t>
    </dgm:pt>
    <dgm:pt modelId="{5802533F-C78D-49D5-B940-2D9AE7D83208}" type="par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B6EB2759-F509-45DC-9435-C3556660CFC9}" type="sibTrans" cxnId="{483B9178-EDD0-427F-9816-BA6742E61BF6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A90EE228-808C-4CB0-BF3F-9F408CC94DB4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s-ES_tradnl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Licenciamiento, ventas, unidad de negocios, alianza estratégica, paquete tecnológico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533FEA5-7D47-46B4-A31C-AA2FC148206C}" type="par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77FACAAE-5715-4EB2-90C9-0AD687E45BBD}" type="sibTrans" cxnId="{1BC69DE9-0D94-4325-9C05-713EDAB444E8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0E416A56-64BA-46EF-8A7B-50CC5708D076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Protección</a:t>
          </a:r>
          <a:endParaRPr lang="es-CL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C9DCBA6-E9BF-43EB-9D48-5DDD415B9E2E}" type="par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732F093-B4EE-42C3-B348-BCCDEAFC6650}" type="sibTrans" cxnId="{33B42F4A-CDE6-493E-AAF2-B882D94B5325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ED1ACFB2-8C00-43F0-8AB9-99BDE40B1EDF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s-ES_tradnl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Patente, marca, derecho de autor, derecho obtentor, secreto industrial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23855B6-2CF0-4967-BEF6-50CC1B46E219}" type="par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4408583-F1CA-4171-8697-0F217370CFDF}" type="sibTrans" cxnId="{9ED71615-BB30-4B47-BFB5-9F2F17AEE132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FBFD7041-E483-49F1-B094-5E4F6EAC6D08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Producción científica</a:t>
          </a:r>
          <a:endParaRPr lang="es-CL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FD28BB-0F35-4C41-9D4E-B3F952C9BF69}" type="par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25945C84-768A-4D09-97C6-5C10A38AEC1C}" type="sibTrans" cxnId="{0E252E1F-E42C-4C44-A5CD-6A1F555EEA4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037734B-78F8-4C44-8DEF-6469968C3BF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 de capacidades</a:t>
          </a:r>
          <a:endParaRPr lang="es-CL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7FBDD2D-38D8-4D44-BD72-25178B8F345F}" type="par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DC3529F8-C741-4907-B630-3357DE3691CE}" type="sibTrans" cxnId="{2C7BA750-F517-41A2-B305-0BE7ED178F60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C5996B9C-2ACC-4CB5-80AA-C94E69067AFE}">
      <dgm:prSet phldrT="[Texto]"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s-ES_tradnl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Productos, procesos, servicios, gestión organizativa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3CC0F74-2A22-4D82-B1EC-13A03F837424}" type="sib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99B2C7C5-1E6A-48A7-B7BD-E17B23BC9291}" type="parTrans" cxnId="{115789F0-C742-4ABC-86A3-6AA7B277D20B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1C48E88-1572-4FED-AB22-A892B32172D4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s-ES_tradnl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Evento, publicación, tesis, cooperación internacional, nuevo proyecto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725D7D-BD6D-4F09-91CE-DCCE3264B033}" type="par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4E5C93E2-EDE8-42FF-AA76-94C16FAA2A0A}" type="sibTrans" cxnId="{6B065E44-DF75-4495-8FF5-5D15714CFD4D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F8B1197B-5499-4049-96F0-3D8D395C338B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pPr algn="just"/>
          <a:r>
            <a:rPr lang="es-ES_tradnl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Cap. profesionales, formación de redes, Infraestructura C y T</a:t>
          </a:r>
          <a:endParaRPr lang="es-CL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CD2709-2F31-48B0-8D21-8B29BE9D1658}" type="par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E8F36D0A-DD76-4438-B222-EF5AB3525151}" type="sibTrans" cxnId="{9CBBB1FC-A693-4C18-9CD2-B9A926F02D94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318F92C4-C13B-4F09-918B-26A5E8B5A1A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*Producción</a:t>
          </a:r>
        </a:p>
        <a:p>
          <a:r>
            <a:rPr lang="es-CL" sz="1800" b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(Mín. 1 / Máx. 3)</a:t>
          </a:r>
          <a:endParaRPr lang="es-CL" sz="1800" b="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ACB3E2-ED54-411C-9D08-55E515236090}" type="sib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054FE10E-9747-4846-9189-1E56E493BA53}" type="parTrans" cxnId="{EC0B6BA9-245C-4A0C-81EB-F83D95F165EF}">
      <dgm:prSet/>
      <dgm:spPr/>
      <dgm:t>
        <a:bodyPr/>
        <a:lstStyle/>
        <a:p>
          <a:endParaRPr lang="es-CL">
            <a:solidFill>
              <a:schemeClr val="tx2"/>
            </a:solidFill>
            <a:latin typeface="+mn-lt"/>
            <a:cs typeface="Calibri" pitchFamily="34" charset="0"/>
          </a:endParaRPr>
        </a:p>
      </dgm:t>
    </dgm:pt>
    <dgm:pt modelId="{C49B8E59-2ACC-453D-A67A-6A244528B916}" type="pres">
      <dgm:prSet presAssocID="{A0AA9456-90F8-473C-992C-8F4F2400109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7CE8DC88-81BA-4A0E-8B39-90C31C274CD3}" type="pres">
      <dgm:prSet presAssocID="{318F92C4-C13B-4F09-918B-26A5E8B5A1A5}" presName="linNode" presStyleCnt="0"/>
      <dgm:spPr/>
      <dgm:t>
        <a:bodyPr/>
        <a:lstStyle/>
        <a:p>
          <a:endParaRPr lang="es-CL"/>
        </a:p>
      </dgm:t>
    </dgm:pt>
    <dgm:pt modelId="{CCC4B587-715F-46DA-B6F8-C9DBB6FCE9B1}" type="pres">
      <dgm:prSet presAssocID="{318F92C4-C13B-4F09-918B-26A5E8B5A1A5}" presName="parentShp" presStyleLbl="node1" presStyleIdx="0" presStyleCnt="5" custLinFactNeighborX="-5598" custLinFactNeighborY="154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8EFD47E-7AE0-492B-AACA-D8EF83FD8D3C}" type="pres">
      <dgm:prSet presAssocID="{318F92C4-C13B-4F09-918B-26A5E8B5A1A5}" presName="childShp" presStyleLbl="bgAccFollowNode1" presStyleIdx="0" presStyleCnt="5" custLinFactNeighborX="6554" custLinFactNeighborY="137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1B47452-6EFA-4F76-8671-F48A8FB93B48}" type="pres">
      <dgm:prSet presAssocID="{15ACB3E2-ED54-411C-9D08-55E515236090}" presName="spacing" presStyleCnt="0"/>
      <dgm:spPr/>
      <dgm:t>
        <a:bodyPr/>
        <a:lstStyle/>
        <a:p>
          <a:endParaRPr lang="es-CL"/>
        </a:p>
      </dgm:t>
    </dgm:pt>
    <dgm:pt modelId="{0938FF77-F0A2-4B2E-8771-AB0AEBBE9C04}" type="pres">
      <dgm:prSet presAssocID="{ABA75183-48A8-4D6E-83F5-7B2FB8C04104}" presName="linNode" presStyleCnt="0"/>
      <dgm:spPr/>
      <dgm:t>
        <a:bodyPr/>
        <a:lstStyle/>
        <a:p>
          <a:endParaRPr lang="es-CL"/>
        </a:p>
      </dgm:t>
    </dgm:pt>
    <dgm:pt modelId="{A00A07CB-1ED4-4325-927F-AEF504288A24}" type="pres">
      <dgm:prSet presAssocID="{ABA75183-48A8-4D6E-83F5-7B2FB8C04104}" presName="parentShp" presStyleLbl="node1" presStyleIdx="1" presStyleCnt="5" custLinFactY="14388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F09C2A-3147-47F6-82AD-8E637741E089}" type="pres">
      <dgm:prSet presAssocID="{ABA75183-48A8-4D6E-83F5-7B2FB8C04104}" presName="childShp" presStyleLbl="bgAccFollowNode1" presStyleIdx="1" presStyleCnt="5" custLinFactY="14388" custLinFactNeighborX="57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CEE393-A529-4856-BE76-17D6B7F471D4}" type="pres">
      <dgm:prSet presAssocID="{B6EB2759-F509-45DC-9435-C3556660CFC9}" presName="spacing" presStyleCnt="0"/>
      <dgm:spPr/>
      <dgm:t>
        <a:bodyPr/>
        <a:lstStyle/>
        <a:p>
          <a:endParaRPr lang="es-CL"/>
        </a:p>
      </dgm:t>
    </dgm:pt>
    <dgm:pt modelId="{35329E7B-D895-4DE7-8296-4EE5F88C44D5}" type="pres">
      <dgm:prSet presAssocID="{0E416A56-64BA-46EF-8A7B-50CC5708D076}" presName="linNode" presStyleCnt="0"/>
      <dgm:spPr/>
      <dgm:t>
        <a:bodyPr/>
        <a:lstStyle/>
        <a:p>
          <a:endParaRPr lang="es-CL"/>
        </a:p>
      </dgm:t>
    </dgm:pt>
    <dgm:pt modelId="{03FB999A-8CD8-40A7-B2DA-8315EE55CB9E}" type="pres">
      <dgm:prSet presAssocID="{0E416A56-64BA-46EF-8A7B-50CC5708D076}" presName="parentShp" presStyleLbl="node1" presStyleIdx="2" presStyleCnt="5" custLinFactY="-8746" custLinFactNeighborX="-34183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471A3E-286A-4256-86C8-BDC6CF684BF6}" type="pres">
      <dgm:prSet presAssocID="{0E416A56-64BA-46EF-8A7B-50CC5708D076}" presName="childShp" presStyleLbl="bgAccFollowNode1" presStyleIdx="2" presStyleCnt="5" custLinFactY="-12390" custLinFactNeighborX="57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18B209-808A-400B-A86F-DD191F6DE92E}" type="pres">
      <dgm:prSet presAssocID="{3732F093-B4EE-42C3-B348-BCCDEAFC6650}" presName="spacing" presStyleCnt="0"/>
      <dgm:spPr/>
      <dgm:t>
        <a:bodyPr/>
        <a:lstStyle/>
        <a:p>
          <a:endParaRPr lang="es-CL"/>
        </a:p>
      </dgm:t>
    </dgm:pt>
    <dgm:pt modelId="{59BA4C5C-EFB8-42BE-8F38-40EE213BC07A}" type="pres">
      <dgm:prSet presAssocID="{FBFD7041-E483-49F1-B094-5E4F6EAC6D08}" presName="linNode" presStyleCnt="0"/>
      <dgm:spPr/>
      <dgm:t>
        <a:bodyPr/>
        <a:lstStyle/>
        <a:p>
          <a:endParaRPr lang="es-CL"/>
        </a:p>
      </dgm:t>
    </dgm:pt>
    <dgm:pt modelId="{F7AEE572-3DCE-44E5-9515-5AD4D178CE9A}" type="pres">
      <dgm:prSet presAssocID="{FBFD7041-E483-49F1-B094-5E4F6EAC6D08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ABFB144-450E-4C2D-9CD6-4D2E6B9ADC59}" type="pres">
      <dgm:prSet presAssocID="{FBFD7041-E483-49F1-B094-5E4F6EAC6D08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5AD99E-A164-4ACF-84BC-D74FD4916D76}" type="pres">
      <dgm:prSet presAssocID="{25945C84-768A-4D09-97C6-5C10A38AEC1C}" presName="spacing" presStyleCnt="0"/>
      <dgm:spPr/>
      <dgm:t>
        <a:bodyPr/>
        <a:lstStyle/>
        <a:p>
          <a:endParaRPr lang="es-CL"/>
        </a:p>
      </dgm:t>
    </dgm:pt>
    <dgm:pt modelId="{EAFF1E9F-8B8A-43BF-8391-12C46D54F52D}" type="pres">
      <dgm:prSet presAssocID="{3037734B-78F8-4C44-8DEF-6469968C3BFF}" presName="linNode" presStyleCnt="0"/>
      <dgm:spPr/>
      <dgm:t>
        <a:bodyPr/>
        <a:lstStyle/>
        <a:p>
          <a:endParaRPr lang="es-CL"/>
        </a:p>
      </dgm:t>
    </dgm:pt>
    <dgm:pt modelId="{03A70015-B4CE-4E0D-86BC-28E310B5C649}" type="pres">
      <dgm:prSet presAssocID="{3037734B-78F8-4C44-8DEF-6469968C3BF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CB1E153-B1F7-4F1E-B21B-311E76FAFC92}" type="pres">
      <dgm:prSet presAssocID="{3037734B-78F8-4C44-8DEF-6469968C3BF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D1244A3-E747-45B5-9432-8F5DDA3C192D}" type="presOf" srcId="{3037734B-78F8-4C44-8DEF-6469968C3BFF}" destId="{03A70015-B4CE-4E0D-86BC-28E310B5C649}" srcOrd="0" destOrd="0" presId="urn:microsoft.com/office/officeart/2005/8/layout/vList6"/>
    <dgm:cxn modelId="{9CBBB1FC-A693-4C18-9CD2-B9A926F02D94}" srcId="{3037734B-78F8-4C44-8DEF-6469968C3BFF}" destId="{F8B1197B-5499-4049-96F0-3D8D395C338B}" srcOrd="0" destOrd="0" parTransId="{D5CD2709-2F31-48B0-8D21-8B29BE9D1658}" sibTransId="{E8F36D0A-DD76-4438-B222-EF5AB3525151}"/>
    <dgm:cxn modelId="{9ED71615-BB30-4B47-BFB5-9F2F17AEE132}" srcId="{0E416A56-64BA-46EF-8A7B-50CC5708D076}" destId="{ED1ACFB2-8C00-43F0-8AB9-99BDE40B1EDF}" srcOrd="0" destOrd="0" parTransId="{623855B6-2CF0-4967-BEF6-50CC1B46E219}" sibTransId="{D4408583-F1CA-4171-8697-0F217370CFDF}"/>
    <dgm:cxn modelId="{EC0B6BA9-245C-4A0C-81EB-F83D95F165EF}" srcId="{A0AA9456-90F8-473C-992C-8F4F24001094}" destId="{318F92C4-C13B-4F09-918B-26A5E8B5A1A5}" srcOrd="0" destOrd="0" parTransId="{054FE10E-9747-4846-9189-1E56E493BA53}" sibTransId="{15ACB3E2-ED54-411C-9D08-55E515236090}"/>
    <dgm:cxn modelId="{FC1C4418-BEDC-4D72-B171-DF7AE79E611C}" type="presOf" srcId="{31C48E88-1572-4FED-AB22-A892B32172D4}" destId="{EABFB144-450E-4C2D-9CD6-4D2E6B9ADC59}" srcOrd="0" destOrd="0" presId="urn:microsoft.com/office/officeart/2005/8/layout/vList6"/>
    <dgm:cxn modelId="{115789F0-C742-4ABC-86A3-6AA7B277D20B}" srcId="{318F92C4-C13B-4F09-918B-26A5E8B5A1A5}" destId="{C5996B9C-2ACC-4CB5-80AA-C94E69067AFE}" srcOrd="0" destOrd="0" parTransId="{99B2C7C5-1E6A-48A7-B7BD-E17B23BC9291}" sibTransId="{63CC0F74-2A22-4D82-B1EC-13A03F837424}"/>
    <dgm:cxn modelId="{483B9178-EDD0-427F-9816-BA6742E61BF6}" srcId="{A0AA9456-90F8-473C-992C-8F4F24001094}" destId="{ABA75183-48A8-4D6E-83F5-7B2FB8C04104}" srcOrd="1" destOrd="0" parTransId="{5802533F-C78D-49D5-B940-2D9AE7D83208}" sibTransId="{B6EB2759-F509-45DC-9435-C3556660CFC9}"/>
    <dgm:cxn modelId="{980AECEC-14EB-4B85-A567-647013477E9F}" type="presOf" srcId="{F8B1197B-5499-4049-96F0-3D8D395C338B}" destId="{FCB1E153-B1F7-4F1E-B21B-311E76FAFC92}" srcOrd="0" destOrd="0" presId="urn:microsoft.com/office/officeart/2005/8/layout/vList6"/>
    <dgm:cxn modelId="{5B933888-B058-4D2E-A1F6-3CF3C70E238D}" type="presOf" srcId="{A90EE228-808C-4CB0-BF3F-9F408CC94DB4}" destId="{F1F09C2A-3147-47F6-82AD-8E637741E089}" srcOrd="0" destOrd="0" presId="urn:microsoft.com/office/officeart/2005/8/layout/vList6"/>
    <dgm:cxn modelId="{2C7BA750-F517-41A2-B305-0BE7ED178F60}" srcId="{A0AA9456-90F8-473C-992C-8F4F24001094}" destId="{3037734B-78F8-4C44-8DEF-6469968C3BFF}" srcOrd="4" destOrd="0" parTransId="{C7FBDD2D-38D8-4D44-BD72-25178B8F345F}" sibTransId="{DC3529F8-C741-4907-B630-3357DE3691CE}"/>
    <dgm:cxn modelId="{34AD157F-E20D-4133-A12C-841C979BE512}" type="presOf" srcId="{ED1ACFB2-8C00-43F0-8AB9-99BDE40B1EDF}" destId="{76471A3E-286A-4256-86C8-BDC6CF684BF6}" srcOrd="0" destOrd="0" presId="urn:microsoft.com/office/officeart/2005/8/layout/vList6"/>
    <dgm:cxn modelId="{0E252E1F-E42C-4C44-A5CD-6A1F555EEA4F}" srcId="{A0AA9456-90F8-473C-992C-8F4F24001094}" destId="{FBFD7041-E483-49F1-B094-5E4F6EAC6D08}" srcOrd="3" destOrd="0" parTransId="{D5FD28BB-0F35-4C41-9D4E-B3F952C9BF69}" sibTransId="{25945C84-768A-4D09-97C6-5C10A38AEC1C}"/>
    <dgm:cxn modelId="{1BC69DE9-0D94-4325-9C05-713EDAB444E8}" srcId="{ABA75183-48A8-4D6E-83F5-7B2FB8C04104}" destId="{A90EE228-808C-4CB0-BF3F-9F408CC94DB4}" srcOrd="0" destOrd="0" parTransId="{2533FEA5-7D47-46B4-A31C-AA2FC148206C}" sibTransId="{77FACAAE-5715-4EB2-90C9-0AD687E45BBD}"/>
    <dgm:cxn modelId="{336E5AAC-0772-4A66-9B5C-238B1A3F4348}" type="presOf" srcId="{A0AA9456-90F8-473C-992C-8F4F24001094}" destId="{C49B8E59-2ACC-453D-A67A-6A244528B916}" srcOrd="0" destOrd="0" presId="urn:microsoft.com/office/officeart/2005/8/layout/vList6"/>
    <dgm:cxn modelId="{62CC1F0B-4255-4864-B160-86EF0CFBD6E1}" type="presOf" srcId="{ABA75183-48A8-4D6E-83F5-7B2FB8C04104}" destId="{A00A07CB-1ED4-4325-927F-AEF504288A24}" srcOrd="0" destOrd="0" presId="urn:microsoft.com/office/officeart/2005/8/layout/vList6"/>
    <dgm:cxn modelId="{0E5C549B-DD6D-4D7C-8D0A-A5B7B8E7544D}" type="presOf" srcId="{0E416A56-64BA-46EF-8A7B-50CC5708D076}" destId="{03FB999A-8CD8-40A7-B2DA-8315EE55CB9E}" srcOrd="0" destOrd="0" presId="urn:microsoft.com/office/officeart/2005/8/layout/vList6"/>
    <dgm:cxn modelId="{33B42F4A-CDE6-493E-AAF2-B882D94B5325}" srcId="{A0AA9456-90F8-473C-992C-8F4F24001094}" destId="{0E416A56-64BA-46EF-8A7B-50CC5708D076}" srcOrd="2" destOrd="0" parTransId="{5C9DCBA6-E9BF-43EB-9D48-5DDD415B9E2E}" sibTransId="{3732F093-B4EE-42C3-B348-BCCDEAFC6650}"/>
    <dgm:cxn modelId="{13811BF0-153C-47EC-9C90-13F1B359196C}" type="presOf" srcId="{318F92C4-C13B-4F09-918B-26A5E8B5A1A5}" destId="{CCC4B587-715F-46DA-B6F8-C9DBB6FCE9B1}" srcOrd="0" destOrd="0" presId="urn:microsoft.com/office/officeart/2005/8/layout/vList6"/>
    <dgm:cxn modelId="{4C82D6A4-5A21-4727-8FC6-70335B954DB9}" type="presOf" srcId="{C5996B9C-2ACC-4CB5-80AA-C94E69067AFE}" destId="{78EFD47E-7AE0-492B-AACA-D8EF83FD8D3C}" srcOrd="0" destOrd="0" presId="urn:microsoft.com/office/officeart/2005/8/layout/vList6"/>
    <dgm:cxn modelId="{6B065E44-DF75-4495-8FF5-5D15714CFD4D}" srcId="{FBFD7041-E483-49F1-B094-5E4F6EAC6D08}" destId="{31C48E88-1572-4FED-AB22-A892B32172D4}" srcOrd="0" destOrd="0" parTransId="{DF725D7D-BD6D-4F09-91CE-DCCE3264B033}" sibTransId="{4E5C93E2-EDE8-42FF-AA76-94C16FAA2A0A}"/>
    <dgm:cxn modelId="{2B715BC8-9809-473D-8CA8-D8D6956F19C6}" type="presOf" srcId="{FBFD7041-E483-49F1-B094-5E4F6EAC6D08}" destId="{F7AEE572-3DCE-44E5-9515-5AD4D178CE9A}" srcOrd="0" destOrd="0" presId="urn:microsoft.com/office/officeart/2005/8/layout/vList6"/>
    <dgm:cxn modelId="{DE436625-9FD9-48F1-9B0D-A93F12F92A92}" type="presParOf" srcId="{C49B8E59-2ACC-453D-A67A-6A244528B916}" destId="{7CE8DC88-81BA-4A0E-8B39-90C31C274CD3}" srcOrd="0" destOrd="0" presId="urn:microsoft.com/office/officeart/2005/8/layout/vList6"/>
    <dgm:cxn modelId="{6F9ECA57-23F9-4E35-8A3A-4E6C3E19AF5F}" type="presParOf" srcId="{7CE8DC88-81BA-4A0E-8B39-90C31C274CD3}" destId="{CCC4B587-715F-46DA-B6F8-C9DBB6FCE9B1}" srcOrd="0" destOrd="0" presId="urn:microsoft.com/office/officeart/2005/8/layout/vList6"/>
    <dgm:cxn modelId="{E666E26F-8663-454C-B9CC-C4101B4D788B}" type="presParOf" srcId="{7CE8DC88-81BA-4A0E-8B39-90C31C274CD3}" destId="{78EFD47E-7AE0-492B-AACA-D8EF83FD8D3C}" srcOrd="1" destOrd="0" presId="urn:microsoft.com/office/officeart/2005/8/layout/vList6"/>
    <dgm:cxn modelId="{6F8F59F2-70F0-4C11-8F68-DE2D52AFA133}" type="presParOf" srcId="{C49B8E59-2ACC-453D-A67A-6A244528B916}" destId="{51B47452-6EFA-4F76-8671-F48A8FB93B48}" srcOrd="1" destOrd="0" presId="urn:microsoft.com/office/officeart/2005/8/layout/vList6"/>
    <dgm:cxn modelId="{2D6EC3FA-5A22-4BBB-898A-4AF08B76AA62}" type="presParOf" srcId="{C49B8E59-2ACC-453D-A67A-6A244528B916}" destId="{0938FF77-F0A2-4B2E-8771-AB0AEBBE9C04}" srcOrd="2" destOrd="0" presId="urn:microsoft.com/office/officeart/2005/8/layout/vList6"/>
    <dgm:cxn modelId="{8976078C-2A93-4346-B773-9E248D2396E4}" type="presParOf" srcId="{0938FF77-F0A2-4B2E-8771-AB0AEBBE9C04}" destId="{A00A07CB-1ED4-4325-927F-AEF504288A24}" srcOrd="0" destOrd="0" presId="urn:microsoft.com/office/officeart/2005/8/layout/vList6"/>
    <dgm:cxn modelId="{286632FC-B6B0-4FBF-A244-94F6C777BFD9}" type="presParOf" srcId="{0938FF77-F0A2-4B2E-8771-AB0AEBBE9C04}" destId="{F1F09C2A-3147-47F6-82AD-8E637741E089}" srcOrd="1" destOrd="0" presId="urn:microsoft.com/office/officeart/2005/8/layout/vList6"/>
    <dgm:cxn modelId="{E007AB62-4AC2-4CDE-BDF6-C828A365472D}" type="presParOf" srcId="{C49B8E59-2ACC-453D-A67A-6A244528B916}" destId="{7ACEE393-A529-4856-BE76-17D6B7F471D4}" srcOrd="3" destOrd="0" presId="urn:microsoft.com/office/officeart/2005/8/layout/vList6"/>
    <dgm:cxn modelId="{4FC2C3B6-29D0-4290-8EE5-E764CC38D0BD}" type="presParOf" srcId="{C49B8E59-2ACC-453D-A67A-6A244528B916}" destId="{35329E7B-D895-4DE7-8296-4EE5F88C44D5}" srcOrd="4" destOrd="0" presId="urn:microsoft.com/office/officeart/2005/8/layout/vList6"/>
    <dgm:cxn modelId="{6A72182E-AAD5-4E2D-B58D-696A4697E3E1}" type="presParOf" srcId="{35329E7B-D895-4DE7-8296-4EE5F88C44D5}" destId="{03FB999A-8CD8-40A7-B2DA-8315EE55CB9E}" srcOrd="0" destOrd="0" presId="urn:microsoft.com/office/officeart/2005/8/layout/vList6"/>
    <dgm:cxn modelId="{DCF1EA11-F3A5-4465-90FC-84AB9FED9E51}" type="presParOf" srcId="{35329E7B-D895-4DE7-8296-4EE5F88C44D5}" destId="{76471A3E-286A-4256-86C8-BDC6CF684BF6}" srcOrd="1" destOrd="0" presId="urn:microsoft.com/office/officeart/2005/8/layout/vList6"/>
    <dgm:cxn modelId="{44112549-CAF6-4E53-9180-BF7E94B58EF2}" type="presParOf" srcId="{C49B8E59-2ACC-453D-A67A-6A244528B916}" destId="{2918B209-808A-400B-A86F-DD191F6DE92E}" srcOrd="5" destOrd="0" presId="urn:microsoft.com/office/officeart/2005/8/layout/vList6"/>
    <dgm:cxn modelId="{74206C31-B0F3-4342-ADF4-4BB1F2A5D5C9}" type="presParOf" srcId="{C49B8E59-2ACC-453D-A67A-6A244528B916}" destId="{59BA4C5C-EFB8-42BE-8F38-40EE213BC07A}" srcOrd="6" destOrd="0" presId="urn:microsoft.com/office/officeart/2005/8/layout/vList6"/>
    <dgm:cxn modelId="{8C778B42-C91F-4058-9E16-499FC40C647A}" type="presParOf" srcId="{59BA4C5C-EFB8-42BE-8F38-40EE213BC07A}" destId="{F7AEE572-3DCE-44E5-9515-5AD4D178CE9A}" srcOrd="0" destOrd="0" presId="urn:microsoft.com/office/officeart/2005/8/layout/vList6"/>
    <dgm:cxn modelId="{6612CA07-F698-48F2-9CFD-086BC41F3ACB}" type="presParOf" srcId="{59BA4C5C-EFB8-42BE-8F38-40EE213BC07A}" destId="{EABFB144-450E-4C2D-9CD6-4D2E6B9ADC59}" srcOrd="1" destOrd="0" presId="urn:microsoft.com/office/officeart/2005/8/layout/vList6"/>
    <dgm:cxn modelId="{2CACACA9-6EAD-4210-9B63-AE492D2C50EE}" type="presParOf" srcId="{C49B8E59-2ACC-453D-A67A-6A244528B916}" destId="{9E5AD99E-A164-4ACF-84BC-D74FD4916D76}" srcOrd="7" destOrd="0" presId="urn:microsoft.com/office/officeart/2005/8/layout/vList6"/>
    <dgm:cxn modelId="{61EEC386-B626-4CF7-90A2-BE78FE7E0E27}" type="presParOf" srcId="{C49B8E59-2ACC-453D-A67A-6A244528B916}" destId="{EAFF1E9F-8B8A-43BF-8391-12C46D54F52D}" srcOrd="8" destOrd="0" presId="urn:microsoft.com/office/officeart/2005/8/layout/vList6"/>
    <dgm:cxn modelId="{1B925B91-A389-4803-8969-682CB9B0758D}" type="presParOf" srcId="{EAFF1E9F-8B8A-43BF-8391-12C46D54F52D}" destId="{03A70015-B4CE-4E0D-86BC-28E310B5C649}" srcOrd="0" destOrd="0" presId="urn:microsoft.com/office/officeart/2005/8/layout/vList6"/>
    <dgm:cxn modelId="{077EA7AF-2007-4359-B9E9-8588128C6FB3}" type="presParOf" srcId="{EAFF1E9F-8B8A-43BF-8391-12C46D54F52D}" destId="{FCB1E153-B1F7-4F1E-B21B-311E76FAFC9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4FC1E-57DE-4CC4-A13C-EA316A5E78E4}" type="doc">
      <dgm:prSet loTypeId="urn:microsoft.com/office/officeart/2005/8/layout/venn1" loCatId="relationship" qsTypeId="urn:microsoft.com/office/officeart/2005/8/quickstyle/simple1" qsCatId="simple" csTypeId="urn:microsoft.com/office/officeart/2005/8/colors/accent3_5" csCatId="accent3" phldr="1"/>
      <dgm:spPr/>
    </dgm:pt>
    <dgm:pt modelId="{BF2EB3F7-68FE-4769-A34D-7F8383762C3D}">
      <dgm:prSet phldrT="[Texto]"/>
      <dgm:spPr>
        <a:solidFill>
          <a:srgbClr val="F18C55">
            <a:alpha val="90000"/>
          </a:srgbClr>
        </a:solidFill>
      </dgm:spPr>
      <dgm:t>
        <a:bodyPr/>
        <a:lstStyle/>
        <a:p>
          <a:r>
            <a:rPr lang="es-CL" b="1" dirty="0" smtClean="0">
              <a:solidFill>
                <a:srgbClr val="FFFFFF"/>
              </a:solidFill>
            </a:rPr>
            <a:t>Capacidades y Gestión</a:t>
          </a:r>
          <a:endParaRPr lang="es-CL" b="1" dirty="0">
            <a:solidFill>
              <a:srgbClr val="FFFFFF"/>
            </a:solidFill>
          </a:endParaRPr>
        </a:p>
      </dgm:t>
    </dgm:pt>
    <dgm:pt modelId="{572F1709-9C17-425A-A4AB-17524B3C8A64}" type="sibTrans" cxnId="{3359FDF2-B984-4424-A751-0CB5932CE7F5}">
      <dgm:prSet/>
      <dgm:spPr/>
      <dgm:t>
        <a:bodyPr/>
        <a:lstStyle/>
        <a:p>
          <a:endParaRPr lang="es-CL"/>
        </a:p>
      </dgm:t>
    </dgm:pt>
    <dgm:pt modelId="{DD2AE7BF-0105-48DF-870B-864D2C9665CC}" type="parTrans" cxnId="{3359FDF2-B984-4424-A751-0CB5932CE7F5}">
      <dgm:prSet/>
      <dgm:spPr/>
      <dgm:t>
        <a:bodyPr/>
        <a:lstStyle/>
        <a:p>
          <a:endParaRPr lang="es-CL"/>
        </a:p>
      </dgm:t>
    </dgm:pt>
    <dgm:pt modelId="{730620BB-81EE-494A-A182-CB5665F61D69}" type="pres">
      <dgm:prSet presAssocID="{15E4FC1E-57DE-4CC4-A13C-EA316A5E78E4}" presName="compositeShape" presStyleCnt="0">
        <dgm:presLayoutVars>
          <dgm:chMax val="7"/>
          <dgm:dir/>
          <dgm:resizeHandles val="exact"/>
        </dgm:presLayoutVars>
      </dgm:prSet>
      <dgm:spPr/>
    </dgm:pt>
    <dgm:pt modelId="{EED0A6E8-6BF9-489F-B4A3-75779ACC0230}" type="pres">
      <dgm:prSet presAssocID="{BF2EB3F7-68FE-4769-A34D-7F8383762C3D}" presName="circ1TxSh" presStyleLbl="vennNode1" presStyleIdx="0" presStyleCnt="1" custLinFactNeighborX="-37355" custLinFactNeighborY="25235"/>
      <dgm:spPr/>
      <dgm:t>
        <a:bodyPr/>
        <a:lstStyle/>
        <a:p>
          <a:endParaRPr lang="es-CL"/>
        </a:p>
      </dgm:t>
    </dgm:pt>
  </dgm:ptLst>
  <dgm:cxnLst>
    <dgm:cxn modelId="{65DC068F-035D-4209-B63B-0A47C3B59C06}" type="presOf" srcId="{BF2EB3F7-68FE-4769-A34D-7F8383762C3D}" destId="{EED0A6E8-6BF9-489F-B4A3-75779ACC0230}" srcOrd="0" destOrd="0" presId="urn:microsoft.com/office/officeart/2005/8/layout/venn1"/>
    <dgm:cxn modelId="{32F7B764-C4B1-45F5-A144-74BFCD77DD6A}" type="presOf" srcId="{15E4FC1E-57DE-4CC4-A13C-EA316A5E78E4}" destId="{730620BB-81EE-494A-A182-CB5665F61D69}" srcOrd="0" destOrd="0" presId="urn:microsoft.com/office/officeart/2005/8/layout/venn1"/>
    <dgm:cxn modelId="{3359FDF2-B984-4424-A751-0CB5932CE7F5}" srcId="{15E4FC1E-57DE-4CC4-A13C-EA316A5E78E4}" destId="{BF2EB3F7-68FE-4769-A34D-7F8383762C3D}" srcOrd="0" destOrd="0" parTransId="{DD2AE7BF-0105-48DF-870B-864D2C9665CC}" sibTransId="{572F1709-9C17-425A-A4AB-17524B3C8A64}"/>
    <dgm:cxn modelId="{B061D65E-FAFC-40B0-947C-1CC1E80F1A72}" type="presParOf" srcId="{730620BB-81EE-494A-A182-CB5665F61D69}" destId="{EED0A6E8-6BF9-489F-B4A3-75779ACC023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1A1FDA-2FFC-414B-A344-F9921E0C8A84}" type="doc">
      <dgm:prSet loTypeId="urn:microsoft.com/office/officeart/2005/8/layout/venn1" loCatId="relationship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s-CL"/>
        </a:p>
      </dgm:t>
    </dgm:pt>
    <dgm:pt modelId="{474179BD-3606-4D06-B74E-9C5D4566137D}">
      <dgm:prSet phldrT="[Texto]" custT="1"/>
      <dgm:spPr>
        <a:solidFill>
          <a:srgbClr val="FFC746"/>
        </a:solidFill>
      </dgm:spPr>
      <dgm:t>
        <a:bodyPr/>
        <a:lstStyle/>
        <a:p>
          <a:r>
            <a:rPr lang="es-CL" sz="2800" b="1" dirty="0" smtClean="0">
              <a:solidFill>
                <a:srgbClr val="FFFFFF"/>
              </a:solidFill>
              <a:latin typeface="+mn-lt"/>
              <a:cs typeface="Verdana"/>
            </a:rPr>
            <a:t>Impacto potencial y económico y social</a:t>
          </a:r>
          <a:endParaRPr lang="es-CL" sz="2800" b="1" dirty="0">
            <a:solidFill>
              <a:srgbClr val="FFFFFF"/>
            </a:solidFill>
            <a:latin typeface="+mn-lt"/>
            <a:cs typeface="Verdana"/>
          </a:endParaRPr>
        </a:p>
      </dgm:t>
    </dgm:pt>
    <dgm:pt modelId="{78946AE6-FA7F-41B3-87EF-16FF8A46BD6D}" type="parTrans" cxnId="{536248D4-5FE1-4404-A10D-55318512758F}">
      <dgm:prSet/>
      <dgm:spPr/>
      <dgm:t>
        <a:bodyPr/>
        <a:lstStyle/>
        <a:p>
          <a:endParaRPr lang="es-CL"/>
        </a:p>
      </dgm:t>
    </dgm:pt>
    <dgm:pt modelId="{56C8CB3C-B2C7-46B8-A496-0B790D788803}" type="sibTrans" cxnId="{536248D4-5FE1-4404-A10D-55318512758F}">
      <dgm:prSet/>
      <dgm:spPr/>
      <dgm:t>
        <a:bodyPr/>
        <a:lstStyle/>
        <a:p>
          <a:endParaRPr lang="es-CL"/>
        </a:p>
      </dgm:t>
    </dgm:pt>
    <dgm:pt modelId="{EA6E0A2B-F95A-445C-89E4-695B38550ADC}" type="pres">
      <dgm:prSet presAssocID="{7F1A1FDA-2FFC-414B-A344-F9921E0C8A8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23B07FB6-F925-4A37-A4E0-AFEBF7BD1689}" type="pres">
      <dgm:prSet presAssocID="{474179BD-3606-4D06-B74E-9C5D4566137D}" presName="circ1TxSh" presStyleLbl="vennNode1" presStyleIdx="0" presStyleCnt="1" custLinFactNeighborX="-16111" custLinFactNeighborY="-2108"/>
      <dgm:spPr/>
      <dgm:t>
        <a:bodyPr/>
        <a:lstStyle/>
        <a:p>
          <a:endParaRPr lang="es-CL"/>
        </a:p>
      </dgm:t>
    </dgm:pt>
  </dgm:ptLst>
  <dgm:cxnLst>
    <dgm:cxn modelId="{536248D4-5FE1-4404-A10D-55318512758F}" srcId="{7F1A1FDA-2FFC-414B-A344-F9921E0C8A84}" destId="{474179BD-3606-4D06-B74E-9C5D4566137D}" srcOrd="0" destOrd="0" parTransId="{78946AE6-FA7F-41B3-87EF-16FF8A46BD6D}" sibTransId="{56C8CB3C-B2C7-46B8-A496-0B790D788803}"/>
    <dgm:cxn modelId="{3BB69FA4-D553-46B4-97E7-DC51825159FB}" type="presOf" srcId="{7F1A1FDA-2FFC-414B-A344-F9921E0C8A84}" destId="{EA6E0A2B-F95A-445C-89E4-695B38550ADC}" srcOrd="0" destOrd="0" presId="urn:microsoft.com/office/officeart/2005/8/layout/venn1"/>
    <dgm:cxn modelId="{CED37B28-DC5C-4F66-92BC-C3D83784EC89}" type="presOf" srcId="{474179BD-3606-4D06-B74E-9C5D4566137D}" destId="{23B07FB6-F925-4A37-A4E0-AFEBF7BD1689}" srcOrd="0" destOrd="0" presId="urn:microsoft.com/office/officeart/2005/8/layout/venn1"/>
    <dgm:cxn modelId="{1FBBA107-0D29-4BF6-821B-E9FB09C4708E}" type="presParOf" srcId="{EA6E0A2B-F95A-445C-89E4-695B38550ADC}" destId="{23B07FB6-F925-4A37-A4E0-AFEBF7BD1689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4D0946-5E14-45BD-A3B2-EBCB63FCF326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6F667DE0-4B71-4C09-B7A1-2A44CAEC5B9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Admisibilidad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32ADD13-3113-4759-92AC-161782027090}" type="parTrans" cxnId="{1CA9CFDF-442F-4DE0-8285-2C3A14231B6C}">
      <dgm:prSet/>
      <dgm:spPr/>
      <dgm:t>
        <a:bodyPr/>
        <a:lstStyle/>
        <a:p>
          <a:endParaRPr lang="es-CL"/>
        </a:p>
      </dgm:t>
    </dgm:pt>
    <dgm:pt modelId="{CB14ABF3-82C9-446E-A185-CDBFC7A4224E}" type="sibTrans" cxnId="{1CA9CFDF-442F-4DE0-8285-2C3A14231B6C}">
      <dgm:prSet/>
      <dgm:spPr/>
      <dgm:t>
        <a:bodyPr/>
        <a:lstStyle/>
        <a:p>
          <a:endParaRPr lang="es-CL"/>
        </a:p>
      </dgm:t>
    </dgm:pt>
    <dgm:pt modelId="{FD5CEDE3-C2A7-49B8-B76E-A3EB13AFADA5}">
      <dgm:prSet phldrT="[Texto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Panel de evaluación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1DF7CF-D68C-46BF-B6BA-2D636E992864}" type="parTrans" cxnId="{92A04BF5-621C-4151-B97F-797FE58EE102}">
      <dgm:prSet/>
      <dgm:spPr/>
      <dgm:t>
        <a:bodyPr/>
        <a:lstStyle/>
        <a:p>
          <a:endParaRPr lang="es-CL"/>
        </a:p>
      </dgm:t>
    </dgm:pt>
    <dgm:pt modelId="{8098B715-4D4A-4CFF-A400-D8BA16113422}" type="sibTrans" cxnId="{92A04BF5-621C-4151-B97F-797FE58EE102}">
      <dgm:prSet/>
      <dgm:spPr/>
      <dgm:t>
        <a:bodyPr/>
        <a:lstStyle/>
        <a:p>
          <a:endParaRPr lang="es-CL"/>
        </a:p>
      </dgm:t>
    </dgm:pt>
    <dgm:pt modelId="{CC7515DB-7468-478C-B3C2-30849B4759F2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Adjudicación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1DBC400-93B3-4EA3-B847-4C597F84911C}" type="parTrans" cxnId="{5F14B7F0-F42C-489C-989A-72CE924FA73F}">
      <dgm:prSet/>
      <dgm:spPr/>
      <dgm:t>
        <a:bodyPr/>
        <a:lstStyle/>
        <a:p>
          <a:endParaRPr lang="es-CL"/>
        </a:p>
      </dgm:t>
    </dgm:pt>
    <dgm:pt modelId="{A8950B13-8A38-47BF-9FE9-216CCA535E65}" type="sibTrans" cxnId="{5F14B7F0-F42C-489C-989A-72CE924FA73F}">
      <dgm:prSet/>
      <dgm:spPr/>
      <dgm:t>
        <a:bodyPr/>
        <a:lstStyle/>
        <a:p>
          <a:endParaRPr lang="es-CL"/>
        </a:p>
      </dgm:t>
    </dgm:pt>
    <dgm:pt modelId="{ED6461B3-A004-4C37-9542-0B28FABABB2D}">
      <dgm:prSet custT="1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Sesión de consejo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19D4DA-6066-49F0-94DA-7CAB8431EFE9}" type="parTrans" cxnId="{DDB7AD54-A710-4012-9640-3A14C6BDDC83}">
      <dgm:prSet/>
      <dgm:spPr/>
      <dgm:t>
        <a:bodyPr/>
        <a:lstStyle/>
        <a:p>
          <a:endParaRPr lang="es-CL"/>
        </a:p>
      </dgm:t>
    </dgm:pt>
    <dgm:pt modelId="{C108BEDD-B3D7-498E-B0D3-5177FF43E767}" type="sibTrans" cxnId="{DDB7AD54-A710-4012-9640-3A14C6BDDC83}">
      <dgm:prSet/>
      <dgm:spPr/>
      <dgm:t>
        <a:bodyPr/>
        <a:lstStyle/>
        <a:p>
          <a:endParaRPr lang="es-CL"/>
        </a:p>
      </dgm:t>
    </dgm:pt>
    <dgm:pt modelId="{7FFB26C2-BB4A-45DE-8B4D-2D22D1C16D10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CL" sz="1400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Ránking</a:t>
          </a:r>
          <a:r>
            <a:rPr lang="es-CL" sz="1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CL" sz="14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8B58C1-CD27-4AF7-B8EA-947012D26B18}" type="parTrans" cxnId="{E5CE1A8A-18BE-4C4C-B262-20F47B0746A8}">
      <dgm:prSet/>
      <dgm:spPr/>
      <dgm:t>
        <a:bodyPr/>
        <a:lstStyle/>
        <a:p>
          <a:endParaRPr lang="es-CL"/>
        </a:p>
      </dgm:t>
    </dgm:pt>
    <dgm:pt modelId="{7B1866CF-816C-43A9-8998-614949A8D947}" type="sibTrans" cxnId="{E5CE1A8A-18BE-4C4C-B262-20F47B0746A8}">
      <dgm:prSet/>
      <dgm:spPr/>
      <dgm:t>
        <a:bodyPr/>
        <a:lstStyle/>
        <a:p>
          <a:endParaRPr lang="es-CL"/>
        </a:p>
      </dgm:t>
    </dgm:pt>
    <dgm:pt modelId="{289B92B1-688D-460D-B11C-EE0D64387FFD}" type="pres">
      <dgm:prSet presAssocID="{694D0946-5E14-45BD-A3B2-EBCB63FCF326}" presName="CompostProcess" presStyleCnt="0">
        <dgm:presLayoutVars>
          <dgm:dir/>
          <dgm:resizeHandles val="exact"/>
        </dgm:presLayoutVars>
      </dgm:prSet>
      <dgm:spPr/>
    </dgm:pt>
    <dgm:pt modelId="{C056E36C-38FB-4F06-834A-A72EBD370E41}" type="pres">
      <dgm:prSet presAssocID="{694D0946-5E14-45BD-A3B2-EBCB63FCF326}" presName="arrow" presStyleLbl="bgShp" presStyleIdx="0" presStyleCnt="1" custScaleX="117647" custLinFactNeighborX="216"/>
      <dgm:spPr/>
    </dgm:pt>
    <dgm:pt modelId="{AE1A1509-7C31-42F6-B2DD-BE30D32958C6}" type="pres">
      <dgm:prSet presAssocID="{694D0946-5E14-45BD-A3B2-EBCB63FCF326}" presName="linearProcess" presStyleCnt="0"/>
      <dgm:spPr/>
    </dgm:pt>
    <dgm:pt modelId="{1576D2A2-7A22-447A-81FB-391EEAB89BAD}" type="pres">
      <dgm:prSet presAssocID="{6F667DE0-4B71-4C09-B7A1-2A44CAEC5B93}" presName="textNode" presStyleLbl="node1" presStyleIdx="0" presStyleCnt="5" custLinFactNeighborX="43188" custLinFactNeighborY="-78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20B528A-4077-4361-AF90-7E0E5E8B8CF2}" type="pres">
      <dgm:prSet presAssocID="{CB14ABF3-82C9-446E-A185-CDBFC7A4224E}" presName="sibTrans" presStyleCnt="0"/>
      <dgm:spPr/>
    </dgm:pt>
    <dgm:pt modelId="{9E956990-B32E-4DAF-A361-19752A41B320}" type="pres">
      <dgm:prSet presAssocID="{FD5CEDE3-C2A7-49B8-B76E-A3EB13AFADA5}" presName="textNode" presStyleLbl="node1" presStyleIdx="1" presStyleCnt="5" custLinFactNeighborX="38215" custLinFactNeighborY="13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1CDADF-51BA-4627-B813-9F17397F4772}" type="pres">
      <dgm:prSet presAssocID="{8098B715-4D4A-4CFF-A400-D8BA16113422}" presName="sibTrans" presStyleCnt="0"/>
      <dgm:spPr/>
    </dgm:pt>
    <dgm:pt modelId="{B7A16454-B54F-49D5-B396-F35EAA28CB60}" type="pres">
      <dgm:prSet presAssocID="{7FFB26C2-BB4A-45DE-8B4D-2D22D1C16D10}" presName="textNode" presStyleLbl="node1" presStyleIdx="2" presStyleCnt="5" custLinFactNeighborX="26362" custLinFactNeighborY="13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65E9A21-28AE-4873-B1C3-D62F86B2DFED}" type="pres">
      <dgm:prSet presAssocID="{7B1866CF-816C-43A9-8998-614949A8D947}" presName="sibTrans" presStyleCnt="0"/>
      <dgm:spPr/>
    </dgm:pt>
    <dgm:pt modelId="{1240761F-4CEE-4B7E-98A6-39919D35A8AA}" type="pres">
      <dgm:prSet presAssocID="{ED6461B3-A004-4C37-9542-0B28FABABB2D}" presName="textNode" presStyleLbl="node1" presStyleIdx="3" presStyleCnt="5" custLinFactNeighborX="-6432" custLinFactNeighborY="13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12C676-4C6F-41F0-A953-19803C95AA57}" type="pres">
      <dgm:prSet presAssocID="{C108BEDD-B3D7-498E-B0D3-5177FF43E767}" presName="sibTrans" presStyleCnt="0"/>
      <dgm:spPr/>
    </dgm:pt>
    <dgm:pt modelId="{BFB086A0-D911-4202-8956-6C43409A97E7}" type="pres">
      <dgm:prSet presAssocID="{CC7515DB-7468-478C-B3C2-30849B4759F2}" presName="textNode" presStyleLbl="node1" presStyleIdx="4" presStyleCnt="5" custLinFactNeighborX="-45572" custLinFactNeighborY="13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16BBE0DC-F164-4B4A-8201-4B6F27A8FBA8}" type="presOf" srcId="{694D0946-5E14-45BD-A3B2-EBCB63FCF326}" destId="{289B92B1-688D-460D-B11C-EE0D64387FFD}" srcOrd="0" destOrd="0" presId="urn:microsoft.com/office/officeart/2005/8/layout/hProcess9"/>
    <dgm:cxn modelId="{1423110C-F7DB-4826-BC54-74D200C410A7}" type="presOf" srcId="{7FFB26C2-BB4A-45DE-8B4D-2D22D1C16D10}" destId="{B7A16454-B54F-49D5-B396-F35EAA28CB60}" srcOrd="0" destOrd="0" presId="urn:microsoft.com/office/officeart/2005/8/layout/hProcess9"/>
    <dgm:cxn modelId="{1CA9CFDF-442F-4DE0-8285-2C3A14231B6C}" srcId="{694D0946-5E14-45BD-A3B2-EBCB63FCF326}" destId="{6F667DE0-4B71-4C09-B7A1-2A44CAEC5B93}" srcOrd="0" destOrd="0" parTransId="{C32ADD13-3113-4759-92AC-161782027090}" sibTransId="{CB14ABF3-82C9-446E-A185-CDBFC7A4224E}"/>
    <dgm:cxn modelId="{F21E7700-6064-49BB-8FEE-77CF55FFBF9F}" type="presOf" srcId="{FD5CEDE3-C2A7-49B8-B76E-A3EB13AFADA5}" destId="{9E956990-B32E-4DAF-A361-19752A41B320}" srcOrd="0" destOrd="0" presId="urn:microsoft.com/office/officeart/2005/8/layout/hProcess9"/>
    <dgm:cxn modelId="{5F14B7F0-F42C-489C-989A-72CE924FA73F}" srcId="{694D0946-5E14-45BD-A3B2-EBCB63FCF326}" destId="{CC7515DB-7468-478C-B3C2-30849B4759F2}" srcOrd="4" destOrd="0" parTransId="{A1DBC400-93B3-4EA3-B847-4C597F84911C}" sibTransId="{A8950B13-8A38-47BF-9FE9-216CCA535E65}"/>
    <dgm:cxn modelId="{CC3A75EB-7FA7-49B5-9FF8-41EDBD80BF9E}" type="presOf" srcId="{ED6461B3-A004-4C37-9542-0B28FABABB2D}" destId="{1240761F-4CEE-4B7E-98A6-39919D35A8AA}" srcOrd="0" destOrd="0" presId="urn:microsoft.com/office/officeart/2005/8/layout/hProcess9"/>
    <dgm:cxn modelId="{E5CE1A8A-18BE-4C4C-B262-20F47B0746A8}" srcId="{694D0946-5E14-45BD-A3B2-EBCB63FCF326}" destId="{7FFB26C2-BB4A-45DE-8B4D-2D22D1C16D10}" srcOrd="2" destOrd="0" parTransId="{B78B58C1-CD27-4AF7-B8EA-947012D26B18}" sibTransId="{7B1866CF-816C-43A9-8998-614949A8D947}"/>
    <dgm:cxn modelId="{70024ACE-FA68-4A64-9F28-FE8C2F6AC1DF}" type="presOf" srcId="{CC7515DB-7468-478C-B3C2-30849B4759F2}" destId="{BFB086A0-D911-4202-8956-6C43409A97E7}" srcOrd="0" destOrd="0" presId="urn:microsoft.com/office/officeart/2005/8/layout/hProcess9"/>
    <dgm:cxn modelId="{DDB7AD54-A710-4012-9640-3A14C6BDDC83}" srcId="{694D0946-5E14-45BD-A3B2-EBCB63FCF326}" destId="{ED6461B3-A004-4C37-9542-0B28FABABB2D}" srcOrd="3" destOrd="0" parTransId="{1919D4DA-6066-49F0-94DA-7CAB8431EFE9}" sibTransId="{C108BEDD-B3D7-498E-B0D3-5177FF43E767}"/>
    <dgm:cxn modelId="{8FF83479-C23C-43C5-A54D-C6864A0E0B44}" type="presOf" srcId="{6F667DE0-4B71-4C09-B7A1-2A44CAEC5B93}" destId="{1576D2A2-7A22-447A-81FB-391EEAB89BAD}" srcOrd="0" destOrd="0" presId="urn:microsoft.com/office/officeart/2005/8/layout/hProcess9"/>
    <dgm:cxn modelId="{92A04BF5-621C-4151-B97F-797FE58EE102}" srcId="{694D0946-5E14-45BD-A3B2-EBCB63FCF326}" destId="{FD5CEDE3-C2A7-49B8-B76E-A3EB13AFADA5}" srcOrd="1" destOrd="0" parTransId="{271DF7CF-D68C-46BF-B6BA-2D636E992864}" sibTransId="{8098B715-4D4A-4CFF-A400-D8BA16113422}"/>
    <dgm:cxn modelId="{704A624F-F00C-4707-AD21-4B3D469B2BC3}" type="presParOf" srcId="{289B92B1-688D-460D-B11C-EE0D64387FFD}" destId="{C056E36C-38FB-4F06-834A-A72EBD370E41}" srcOrd="0" destOrd="0" presId="urn:microsoft.com/office/officeart/2005/8/layout/hProcess9"/>
    <dgm:cxn modelId="{04F39F87-1303-4320-BAEA-C6F835D91B12}" type="presParOf" srcId="{289B92B1-688D-460D-B11C-EE0D64387FFD}" destId="{AE1A1509-7C31-42F6-B2DD-BE30D32958C6}" srcOrd="1" destOrd="0" presId="urn:microsoft.com/office/officeart/2005/8/layout/hProcess9"/>
    <dgm:cxn modelId="{C90B90B3-5DAB-4A21-BDFE-55ED41C25E7F}" type="presParOf" srcId="{AE1A1509-7C31-42F6-B2DD-BE30D32958C6}" destId="{1576D2A2-7A22-447A-81FB-391EEAB89BAD}" srcOrd="0" destOrd="0" presId="urn:microsoft.com/office/officeart/2005/8/layout/hProcess9"/>
    <dgm:cxn modelId="{28C8FCE9-7650-4FFA-BBC3-66ED243AEF2D}" type="presParOf" srcId="{AE1A1509-7C31-42F6-B2DD-BE30D32958C6}" destId="{420B528A-4077-4361-AF90-7E0E5E8B8CF2}" srcOrd="1" destOrd="0" presId="urn:microsoft.com/office/officeart/2005/8/layout/hProcess9"/>
    <dgm:cxn modelId="{D7D1A5C6-527F-4BB8-9D9F-E000E12C6520}" type="presParOf" srcId="{AE1A1509-7C31-42F6-B2DD-BE30D32958C6}" destId="{9E956990-B32E-4DAF-A361-19752A41B320}" srcOrd="2" destOrd="0" presId="urn:microsoft.com/office/officeart/2005/8/layout/hProcess9"/>
    <dgm:cxn modelId="{5C4C96D5-A400-4D4F-A915-BBF3885CDE94}" type="presParOf" srcId="{AE1A1509-7C31-42F6-B2DD-BE30D32958C6}" destId="{C81CDADF-51BA-4627-B813-9F17397F4772}" srcOrd="3" destOrd="0" presId="urn:microsoft.com/office/officeart/2005/8/layout/hProcess9"/>
    <dgm:cxn modelId="{67292F12-FB3F-49B2-AD22-9ACD85E4F634}" type="presParOf" srcId="{AE1A1509-7C31-42F6-B2DD-BE30D32958C6}" destId="{B7A16454-B54F-49D5-B396-F35EAA28CB60}" srcOrd="4" destOrd="0" presId="urn:microsoft.com/office/officeart/2005/8/layout/hProcess9"/>
    <dgm:cxn modelId="{81D44E2E-399E-4812-9EF5-E4861E5F1803}" type="presParOf" srcId="{AE1A1509-7C31-42F6-B2DD-BE30D32958C6}" destId="{165E9A21-28AE-4873-B1C3-D62F86B2DFED}" srcOrd="5" destOrd="0" presId="urn:microsoft.com/office/officeart/2005/8/layout/hProcess9"/>
    <dgm:cxn modelId="{C8384A53-574C-4816-9ADE-1EBB1B6A885C}" type="presParOf" srcId="{AE1A1509-7C31-42F6-B2DD-BE30D32958C6}" destId="{1240761F-4CEE-4B7E-98A6-39919D35A8AA}" srcOrd="6" destOrd="0" presId="urn:microsoft.com/office/officeart/2005/8/layout/hProcess9"/>
    <dgm:cxn modelId="{0DF884BA-9C3F-4981-88EC-B472DC96F868}" type="presParOf" srcId="{AE1A1509-7C31-42F6-B2DD-BE30D32958C6}" destId="{2E12C676-4C6F-41F0-A953-19803C95AA57}" srcOrd="7" destOrd="0" presId="urn:microsoft.com/office/officeart/2005/8/layout/hProcess9"/>
    <dgm:cxn modelId="{580A09C3-84A9-4246-8069-60532E5B7092}" type="presParOf" srcId="{AE1A1509-7C31-42F6-B2DD-BE30D32958C6}" destId="{BFB086A0-D911-4202-8956-6C43409A97E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90DAB-9348-446A-A48E-50994A751634}">
      <dsp:nvSpPr>
        <dsp:cNvPr id="0" name=""/>
        <dsp:cNvSpPr/>
      </dsp:nvSpPr>
      <dsp:spPr>
        <a:xfrm>
          <a:off x="0" y="0"/>
          <a:ext cx="10369671" cy="243650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6489E-0241-44F5-9767-BB5295F3EE59}">
      <dsp:nvSpPr>
        <dsp:cNvPr id="0" name=""/>
        <dsp:cNvSpPr/>
      </dsp:nvSpPr>
      <dsp:spPr>
        <a:xfrm>
          <a:off x="311600" y="408256"/>
          <a:ext cx="1642033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D5BA9-B3E4-4641-A0CC-2AB802BFE299}">
      <dsp:nvSpPr>
        <dsp:cNvPr id="0" name=""/>
        <dsp:cNvSpPr/>
      </dsp:nvSpPr>
      <dsp:spPr>
        <a:xfrm rot="10800000">
          <a:off x="311600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Agua , Energía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Medio Ambiente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y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TIC</a:t>
          </a:r>
          <a:endParaRPr lang="es-CL" sz="1800" b="0" kern="1200" dirty="0"/>
        </a:p>
      </dsp:txBody>
      <dsp:txXfrm rot="10800000">
        <a:off x="362098" y="2436506"/>
        <a:ext cx="1541037" cy="2927454"/>
      </dsp:txXfrm>
    </dsp:sp>
    <dsp:sp modelId="{DAA2CB48-56D9-40FB-AFD5-434845732F05}">
      <dsp:nvSpPr>
        <dsp:cNvPr id="0" name=""/>
        <dsp:cNvSpPr/>
      </dsp:nvSpPr>
      <dsp:spPr>
        <a:xfrm>
          <a:off x="2085691" y="408256"/>
          <a:ext cx="1394338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07D9C-E671-4444-8659-8784FAF8ED2E}">
      <dsp:nvSpPr>
        <dsp:cNvPr id="0" name=""/>
        <dsp:cNvSpPr/>
      </dsp:nvSpPr>
      <dsp:spPr>
        <a:xfrm rot="10800000">
          <a:off x="1961843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Alimentos,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err="1" smtClean="0"/>
            <a:t>Agropecuariay</a:t>
          </a:r>
          <a:endParaRPr lang="es-CL" sz="1800" kern="120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/>
            <a:t>Forestal </a:t>
          </a:r>
          <a:endParaRPr lang="es-CL" sz="1800" kern="1200" dirty="0"/>
        </a:p>
      </dsp:txBody>
      <dsp:txXfrm rot="10800000">
        <a:off x="2012341" y="2436506"/>
        <a:ext cx="1541037" cy="2927454"/>
      </dsp:txXfrm>
    </dsp:sp>
    <dsp:sp modelId="{69C5D7CA-6CB6-48CF-8B21-32B4CB2D01FA}">
      <dsp:nvSpPr>
        <dsp:cNvPr id="0" name=""/>
        <dsp:cNvSpPr/>
      </dsp:nvSpPr>
      <dsp:spPr>
        <a:xfrm>
          <a:off x="3702665" y="414170"/>
          <a:ext cx="1394468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F9786-D440-4CD3-9371-23D27C4F1823}">
      <dsp:nvSpPr>
        <dsp:cNvPr id="0" name=""/>
        <dsp:cNvSpPr/>
      </dsp:nvSpPr>
      <dsp:spPr>
        <a:xfrm rot="10800000">
          <a:off x="3621185" y="2436506"/>
          <a:ext cx="156121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Educación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y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Ciencias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Sociales</a:t>
          </a:r>
          <a:endParaRPr lang="es-CL" sz="1800" kern="1200" dirty="0"/>
        </a:p>
      </dsp:txBody>
      <dsp:txXfrm rot="10800000">
        <a:off x="3669198" y="2436506"/>
        <a:ext cx="1465187" cy="2929939"/>
      </dsp:txXfrm>
    </dsp:sp>
    <dsp:sp modelId="{BDB2B7F6-EB9E-42F9-AE0A-A3C90181ACA2}">
      <dsp:nvSpPr>
        <dsp:cNvPr id="0" name=""/>
        <dsp:cNvSpPr/>
      </dsp:nvSpPr>
      <dsp:spPr>
        <a:xfrm>
          <a:off x="5298167" y="452496"/>
          <a:ext cx="1427761" cy="16897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30F7F-6DE5-46E3-A879-D9B831F23E65}">
      <dsp:nvSpPr>
        <dsp:cNvPr id="0" name=""/>
        <dsp:cNvSpPr/>
      </dsp:nvSpPr>
      <dsp:spPr>
        <a:xfrm rot="10800000">
          <a:off x="5194653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Manufactura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Minería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1650" kern="1200" dirty="0" smtClean="0"/>
            <a:t>Infraestructura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 rot="10800000">
        <a:off x="5245151" y="2436506"/>
        <a:ext cx="1541037" cy="2927454"/>
      </dsp:txXfrm>
    </dsp:sp>
    <dsp:sp modelId="{CC67008A-5834-4280-9794-AAF487089311}">
      <dsp:nvSpPr>
        <dsp:cNvPr id="0" name=""/>
        <dsp:cNvSpPr/>
      </dsp:nvSpPr>
      <dsp:spPr>
        <a:xfrm>
          <a:off x="6938170" y="467273"/>
          <a:ext cx="1391346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7E7B3-F797-43D1-941A-B1E8A3CDBA85}">
      <dsp:nvSpPr>
        <dsp:cNvPr id="0" name=""/>
        <dsp:cNvSpPr/>
      </dsp:nvSpPr>
      <dsp:spPr>
        <a:xfrm rot="10800000">
          <a:off x="6849800" y="2436506"/>
          <a:ext cx="1576072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Salud</a:t>
          </a:r>
          <a:endParaRPr lang="es-CL" sz="1800" kern="1200" dirty="0"/>
        </a:p>
      </dsp:txBody>
      <dsp:txXfrm rot="10800000">
        <a:off x="6898270" y="2436506"/>
        <a:ext cx="1479132" cy="2929482"/>
      </dsp:txXfrm>
    </dsp:sp>
    <dsp:sp modelId="{5F01A9D4-1DA7-476D-8C74-CB16718A5345}">
      <dsp:nvSpPr>
        <dsp:cNvPr id="0" name=""/>
        <dsp:cNvSpPr/>
      </dsp:nvSpPr>
      <dsp:spPr>
        <a:xfrm>
          <a:off x="8537193" y="435432"/>
          <a:ext cx="1433815" cy="16199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577C1-872A-4294-A180-5F9F0B19A070}">
      <dsp:nvSpPr>
        <dsp:cNvPr id="0" name=""/>
        <dsp:cNvSpPr/>
      </dsp:nvSpPr>
      <dsp:spPr>
        <a:xfrm rot="10800000">
          <a:off x="8431202" y="2436506"/>
          <a:ext cx="1642033" cy="29779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Pesca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 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Acuicultura</a:t>
          </a:r>
          <a:endParaRPr lang="es-CL" sz="1800" kern="1200" dirty="0"/>
        </a:p>
      </dsp:txBody>
      <dsp:txXfrm rot="10800000">
        <a:off x="8481700" y="2436506"/>
        <a:ext cx="1541037" cy="29274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9602-4011-42DD-9446-102C1589E2BA}">
      <dsp:nvSpPr>
        <dsp:cNvPr id="0" name=""/>
        <dsp:cNvSpPr/>
      </dsp:nvSpPr>
      <dsp:spPr>
        <a:xfrm>
          <a:off x="0" y="0"/>
          <a:ext cx="8395309" cy="4098550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9602-4011-42DD-9446-102C1589E2BA}">
      <dsp:nvSpPr>
        <dsp:cNvPr id="0" name=""/>
        <dsp:cNvSpPr/>
      </dsp:nvSpPr>
      <dsp:spPr>
        <a:xfrm>
          <a:off x="471403" y="485115"/>
          <a:ext cx="5342576" cy="144096"/>
        </a:xfrm>
        <a:prstGeom prst="rect">
          <a:avLst/>
        </a:prstGeom>
        <a:solidFill>
          <a:srgbClr val="D6DCE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C5DBF8-CB28-4D01-B37E-3552DDA97211}">
      <dsp:nvSpPr>
        <dsp:cNvPr id="0" name=""/>
        <dsp:cNvSpPr/>
      </dsp:nvSpPr>
      <dsp:spPr>
        <a:xfrm>
          <a:off x="192249" y="1007227"/>
          <a:ext cx="1949700" cy="991313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validado</a:t>
          </a:r>
          <a:endParaRPr lang="es-CL" sz="2000" kern="12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0641" y="1055619"/>
        <a:ext cx="1852916" cy="894529"/>
      </dsp:txXfrm>
    </dsp:sp>
    <dsp:sp modelId="{60D1131A-C1AC-48EC-A89F-BC715666A959}">
      <dsp:nvSpPr>
        <dsp:cNvPr id="0" name=""/>
        <dsp:cNvSpPr/>
      </dsp:nvSpPr>
      <dsp:spPr>
        <a:xfrm>
          <a:off x="2240391" y="1007227"/>
          <a:ext cx="1949700" cy="991313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err="1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I+D+i</a:t>
          </a:r>
          <a:endParaRPr lang="es-CL" sz="1800" kern="12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288783" y="1055619"/>
        <a:ext cx="1852916" cy="894529"/>
      </dsp:txXfrm>
    </dsp:sp>
    <dsp:sp modelId="{C89217E3-D0C2-42E0-8703-26EC13DB5FC9}">
      <dsp:nvSpPr>
        <dsp:cNvPr id="0" name=""/>
        <dsp:cNvSpPr/>
      </dsp:nvSpPr>
      <dsp:spPr>
        <a:xfrm>
          <a:off x="4335683" y="1007227"/>
          <a:ext cx="1949700" cy="991313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Resultado cercano a la aplicación definitiva</a:t>
          </a:r>
          <a:r>
            <a:rPr lang="es-CL" sz="1800" kern="1200" dirty="0" smtClean="0">
              <a:solidFill>
                <a:schemeClr val="bg2">
                  <a:lumMod val="25000"/>
                </a:schemeClr>
              </a:solidFill>
            </a:rPr>
            <a:t>.</a:t>
          </a:r>
          <a:endParaRPr lang="es-CL" sz="18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384075" y="1055619"/>
        <a:ext cx="1852916" cy="8945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C02CB-1314-4723-9133-8C577992D1CF}">
      <dsp:nvSpPr>
        <dsp:cNvPr id="0" name=""/>
        <dsp:cNvSpPr/>
      </dsp:nvSpPr>
      <dsp:spPr>
        <a:xfrm>
          <a:off x="-129419" y="-24738"/>
          <a:ext cx="3989088" cy="401270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CFCD1-1AE3-4ED0-AA46-88ADE9A80C67}">
      <dsp:nvSpPr>
        <dsp:cNvPr id="0" name=""/>
        <dsp:cNvSpPr/>
      </dsp:nvSpPr>
      <dsp:spPr>
        <a:xfrm>
          <a:off x="1915655" y="-12930"/>
          <a:ext cx="8216488" cy="39890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Fondef</a:t>
          </a:r>
          <a:endParaRPr lang="es-CL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15655" y="-12930"/>
        <a:ext cx="4108244" cy="1196728"/>
      </dsp:txXfrm>
    </dsp:sp>
    <dsp:sp modelId="{4FCEFEF4-E557-47DD-BCC6-146FAAB39773}">
      <dsp:nvSpPr>
        <dsp:cNvPr id="0" name=""/>
        <dsp:cNvSpPr/>
      </dsp:nvSpPr>
      <dsp:spPr>
        <a:xfrm>
          <a:off x="568671" y="1093215"/>
          <a:ext cx="2592904" cy="277407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5625132"/>
            <a:satOff val="-8440"/>
            <a:lumOff val="-1373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74831-55FA-4795-9228-51340AE1C641}">
      <dsp:nvSpPr>
        <dsp:cNvPr id="0" name=""/>
        <dsp:cNvSpPr/>
      </dsp:nvSpPr>
      <dsp:spPr>
        <a:xfrm>
          <a:off x="1916641" y="1058742"/>
          <a:ext cx="8216488" cy="29303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Beneficiaria</a:t>
          </a:r>
          <a:endParaRPr lang="es-CL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16641" y="1058742"/>
        <a:ext cx="4108244" cy="1352466"/>
      </dsp:txXfrm>
    </dsp:sp>
    <dsp:sp modelId="{FD1EE41C-4CCE-4238-8607-57B6B3A3E2A1}">
      <dsp:nvSpPr>
        <dsp:cNvPr id="0" name=""/>
        <dsp:cNvSpPr/>
      </dsp:nvSpPr>
      <dsp:spPr>
        <a:xfrm>
          <a:off x="1266761" y="2227887"/>
          <a:ext cx="1196725" cy="150199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9A7AC-CC7E-4058-ADD8-4A38333D1477}">
      <dsp:nvSpPr>
        <dsp:cNvPr id="0" name=""/>
        <dsp:cNvSpPr/>
      </dsp:nvSpPr>
      <dsp:spPr>
        <a:xfrm>
          <a:off x="1945809" y="2236747"/>
          <a:ext cx="8216488" cy="17523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empresa u otra asociada</a:t>
          </a:r>
          <a:endParaRPr lang="es-CL" sz="2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45809" y="2236747"/>
        <a:ext cx="4108244" cy="1752340"/>
      </dsp:txXfrm>
    </dsp:sp>
    <dsp:sp modelId="{C1474190-98A0-499B-B3FA-CCED767C967F}">
      <dsp:nvSpPr>
        <dsp:cNvPr id="0" name=""/>
        <dsp:cNvSpPr/>
      </dsp:nvSpPr>
      <dsp:spPr>
        <a:xfrm>
          <a:off x="5781451" y="-12930"/>
          <a:ext cx="4492077" cy="11967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Máximo 70%                             </a:t>
          </a:r>
          <a:r>
            <a:rPr lang="es-ES" sz="16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tope M$230.000 CLP</a:t>
          </a:r>
          <a:endParaRPr lang="es-CL" sz="16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781451" y="-12930"/>
        <a:ext cx="4492077" cy="1196728"/>
      </dsp:txXfrm>
    </dsp:sp>
    <dsp:sp modelId="{F210DCB3-F890-4D0F-9EC7-3999D567B15C}">
      <dsp:nvSpPr>
        <dsp:cNvPr id="0" name=""/>
        <dsp:cNvSpPr/>
      </dsp:nvSpPr>
      <dsp:spPr>
        <a:xfrm>
          <a:off x="5714528" y="1004612"/>
          <a:ext cx="4625923" cy="11967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10%                          </a:t>
          </a:r>
          <a:r>
            <a:rPr lang="es-ES" sz="1600" b="0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(incremental y/o no incremental)</a:t>
          </a:r>
          <a:endParaRPr lang="es-C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714528" y="1004612"/>
        <a:ext cx="4625923" cy="1196725"/>
      </dsp:txXfrm>
    </dsp:sp>
    <dsp:sp modelId="{4C5C1D7E-93A9-4D57-970B-F996570EB225}">
      <dsp:nvSpPr>
        <dsp:cNvPr id="0" name=""/>
        <dsp:cNvSpPr/>
      </dsp:nvSpPr>
      <dsp:spPr>
        <a:xfrm>
          <a:off x="5923535" y="1943946"/>
          <a:ext cx="4207909" cy="206987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3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i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Mínimo 20%</a:t>
          </a:r>
          <a:endParaRPr lang="es-C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u="sng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Precompetitivos</a:t>
          </a:r>
          <a:r>
            <a:rPr lang="es-CL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Aporte incremental.</a:t>
          </a:r>
          <a:endParaRPr lang="es-C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u="sng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Interés público: </a:t>
          </a:r>
          <a:r>
            <a:rPr lang="es-CL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Aporte  incremental  y/o no incremental</a:t>
          </a:r>
          <a:endParaRPr lang="es-CL" sz="16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923535" y="1943946"/>
        <a:ext cx="4207909" cy="2069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0AD80-BE4B-4F46-8FFA-B263B55AC495}">
      <dsp:nvSpPr>
        <dsp:cNvPr id="0" name=""/>
        <dsp:cNvSpPr/>
      </dsp:nvSpPr>
      <dsp:spPr>
        <a:xfrm>
          <a:off x="2496430" y="338091"/>
          <a:ext cx="4369179" cy="4369179"/>
        </a:xfrm>
        <a:prstGeom prst="pie">
          <a:avLst>
            <a:gd name="adj1" fmla="val 16200000"/>
            <a:gd name="adj2" fmla="val 1800000"/>
          </a:avLst>
        </a:prstGeom>
        <a:solidFill>
          <a:srgbClr val="F18C55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Capacidades y gestión</a:t>
          </a:r>
          <a:endParaRPr lang="es-CL" sz="22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799092" y="1263941"/>
        <a:ext cx="1560421" cy="1300351"/>
      </dsp:txXfrm>
    </dsp:sp>
    <dsp:sp modelId="{C68B4EFF-4C0E-4435-B01D-6C4224F96D06}">
      <dsp:nvSpPr>
        <dsp:cNvPr id="0" name=""/>
        <dsp:cNvSpPr/>
      </dsp:nvSpPr>
      <dsp:spPr>
        <a:xfrm>
          <a:off x="2406446" y="494133"/>
          <a:ext cx="4369179" cy="4369179"/>
        </a:xfrm>
        <a:prstGeom prst="pie">
          <a:avLst>
            <a:gd name="adj1" fmla="val 1800000"/>
            <a:gd name="adj2" fmla="val 9000000"/>
          </a:avLst>
        </a:prstGeom>
        <a:solidFill>
          <a:srgbClr val="FFC746">
            <a:alpha val="38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Impacto</a:t>
          </a:r>
          <a:r>
            <a:rPr lang="es-CL" sz="2200" b="1" kern="1200" baseline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 potencial económico y social</a:t>
          </a:r>
          <a:endParaRPr lang="es-CL" sz="22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3446727" y="3328898"/>
        <a:ext cx="2340631" cy="1144308"/>
      </dsp:txXfrm>
    </dsp:sp>
    <dsp:sp modelId="{8D054346-FE55-451C-9A19-F88009EA0F0A}">
      <dsp:nvSpPr>
        <dsp:cNvPr id="0" name=""/>
        <dsp:cNvSpPr/>
      </dsp:nvSpPr>
      <dsp:spPr>
        <a:xfrm>
          <a:off x="2316462" y="338091"/>
          <a:ext cx="4369179" cy="4369179"/>
        </a:xfrm>
        <a:prstGeom prst="pie">
          <a:avLst>
            <a:gd name="adj1" fmla="val 9000000"/>
            <a:gd name="adj2" fmla="val 16200000"/>
          </a:avLst>
        </a:prstGeom>
        <a:solidFill>
          <a:srgbClr val="559BDB">
            <a:alpha val="5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rPr>
            <a:t>Resultados previos y Contenido    C y T </a:t>
          </a:r>
          <a:endParaRPr lang="es-CL" sz="2200" b="1" kern="120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endParaRPr>
        </a:p>
      </dsp:txBody>
      <dsp:txXfrm>
        <a:off x="2822558" y="1263941"/>
        <a:ext cx="1560421" cy="1300351"/>
      </dsp:txXfrm>
    </dsp:sp>
    <dsp:sp modelId="{F02841A7-B31A-4721-B47C-253DD75E98A0}">
      <dsp:nvSpPr>
        <dsp:cNvPr id="0" name=""/>
        <dsp:cNvSpPr/>
      </dsp:nvSpPr>
      <dsp:spPr>
        <a:xfrm>
          <a:off x="2226318" y="67618"/>
          <a:ext cx="4910125" cy="491012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rgbClr val="F18C55"/>
            </a:gs>
            <a:gs pos="80000">
              <a:schemeClr val="accent2">
                <a:lumMod val="60000"/>
                <a:lumOff val="40000"/>
              </a:schemeClr>
            </a:gs>
            <a:gs pos="100000">
              <a:srgbClr val="F18C55"/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0DE7E-26CB-4FE5-9711-0DE005B901E4}">
      <dsp:nvSpPr>
        <dsp:cNvPr id="0" name=""/>
        <dsp:cNvSpPr/>
      </dsp:nvSpPr>
      <dsp:spPr>
        <a:xfrm>
          <a:off x="2135973" y="223384"/>
          <a:ext cx="4910125" cy="491012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rgbClr val="FFC746"/>
            </a:gs>
            <a:gs pos="80000">
              <a:srgbClr val="FFC746"/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C1A8B4-2C3E-4080-8AA3-3CAE05AE89EA}">
      <dsp:nvSpPr>
        <dsp:cNvPr id="0" name=""/>
        <dsp:cNvSpPr/>
      </dsp:nvSpPr>
      <dsp:spPr>
        <a:xfrm>
          <a:off x="2045628" y="67618"/>
          <a:ext cx="4910125" cy="491012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rgbClr val="0070C0"/>
            </a:gs>
            <a:gs pos="80000">
              <a:srgbClr val="0091CF"/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FD47E-7AE0-492B-AACA-D8EF83FD8D3C}">
      <dsp:nvSpPr>
        <dsp:cNvPr id="0" name=""/>
        <dsp:cNvSpPr/>
      </dsp:nvSpPr>
      <dsp:spPr>
        <a:xfrm>
          <a:off x="2751405" y="14510"/>
          <a:ext cx="4127107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Productos, procesos, servicios, gestión organizativa</a:t>
          </a:r>
          <a:endParaRPr lang="es-CL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05" y="130879"/>
        <a:ext cx="3778001" cy="698211"/>
      </dsp:txXfrm>
    </dsp:sp>
    <dsp:sp modelId="{CCC4B587-715F-46DA-B6F8-C9DBB6FCE9B1}">
      <dsp:nvSpPr>
        <dsp:cNvPr id="0" name=""/>
        <dsp:cNvSpPr/>
      </dsp:nvSpPr>
      <dsp:spPr>
        <a:xfrm>
          <a:off x="0" y="16102"/>
          <a:ext cx="2751405" cy="930949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*Producción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(Mín. 1 / Máx. 3)</a:t>
          </a:r>
          <a:endParaRPr lang="es-CL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45" y="61547"/>
        <a:ext cx="2660515" cy="840059"/>
      </dsp:txXfrm>
    </dsp:sp>
    <dsp:sp modelId="{F1F09C2A-3147-47F6-82AD-8E637741E089}">
      <dsp:nvSpPr>
        <dsp:cNvPr id="0" name=""/>
        <dsp:cNvSpPr/>
      </dsp:nvSpPr>
      <dsp:spPr>
        <a:xfrm>
          <a:off x="2751405" y="2090657"/>
          <a:ext cx="4127107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Licenciamiento, ventas, unidad de negocios, alianza estratégica, paquete tecnológico</a:t>
          </a:r>
          <a:endParaRPr lang="es-CL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05" y="2207026"/>
        <a:ext cx="3778001" cy="698211"/>
      </dsp:txXfrm>
    </dsp:sp>
    <dsp:sp modelId="{A00A07CB-1ED4-4325-927F-AEF504288A24}">
      <dsp:nvSpPr>
        <dsp:cNvPr id="0" name=""/>
        <dsp:cNvSpPr/>
      </dsp:nvSpPr>
      <dsp:spPr>
        <a:xfrm>
          <a:off x="0" y="2090657"/>
          <a:ext cx="2751405" cy="93094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Transferencia</a:t>
          </a:r>
        </a:p>
      </dsp:txBody>
      <dsp:txXfrm>
        <a:off x="45445" y="2136102"/>
        <a:ext cx="2660515" cy="840059"/>
      </dsp:txXfrm>
    </dsp:sp>
    <dsp:sp modelId="{76471A3E-286A-4256-86C8-BDC6CF684BF6}">
      <dsp:nvSpPr>
        <dsp:cNvPr id="0" name=""/>
        <dsp:cNvSpPr/>
      </dsp:nvSpPr>
      <dsp:spPr>
        <a:xfrm>
          <a:off x="2751405" y="1003513"/>
          <a:ext cx="4127107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Patente, marca, derecho de autor, derecho obtentor, secreto industrial</a:t>
          </a:r>
          <a:endParaRPr lang="es-CL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05" y="1119882"/>
        <a:ext cx="3778001" cy="698211"/>
      </dsp:txXfrm>
    </dsp:sp>
    <dsp:sp modelId="{03FB999A-8CD8-40A7-B2DA-8315EE55CB9E}">
      <dsp:nvSpPr>
        <dsp:cNvPr id="0" name=""/>
        <dsp:cNvSpPr/>
      </dsp:nvSpPr>
      <dsp:spPr>
        <a:xfrm>
          <a:off x="0" y="1037437"/>
          <a:ext cx="2751405" cy="93094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Protección</a:t>
          </a:r>
          <a:endParaRPr lang="es-CL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45" y="1082882"/>
        <a:ext cx="2660515" cy="840059"/>
      </dsp:txXfrm>
    </dsp:sp>
    <dsp:sp modelId="{EABFB144-450E-4C2D-9CD6-4D2E6B9ADC59}">
      <dsp:nvSpPr>
        <dsp:cNvPr id="0" name=""/>
        <dsp:cNvSpPr/>
      </dsp:nvSpPr>
      <dsp:spPr>
        <a:xfrm>
          <a:off x="2751405" y="3073851"/>
          <a:ext cx="4127107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Evento, publicación, tesis, cooperación internacional, nuevo proyecto</a:t>
          </a:r>
          <a:endParaRPr lang="es-CL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05" y="3190220"/>
        <a:ext cx="3778001" cy="698211"/>
      </dsp:txXfrm>
    </dsp:sp>
    <dsp:sp modelId="{F7AEE572-3DCE-44E5-9515-5AD4D178CE9A}">
      <dsp:nvSpPr>
        <dsp:cNvPr id="0" name=""/>
        <dsp:cNvSpPr/>
      </dsp:nvSpPr>
      <dsp:spPr>
        <a:xfrm>
          <a:off x="0" y="3073851"/>
          <a:ext cx="2751405" cy="93094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Producción científica</a:t>
          </a:r>
          <a:endParaRPr lang="es-CL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45" y="3119296"/>
        <a:ext cx="2660515" cy="840059"/>
      </dsp:txXfrm>
    </dsp:sp>
    <dsp:sp modelId="{FCB1E153-B1F7-4F1E-B21B-311E76FAFC92}">
      <dsp:nvSpPr>
        <dsp:cNvPr id="0" name=""/>
        <dsp:cNvSpPr/>
      </dsp:nvSpPr>
      <dsp:spPr>
        <a:xfrm>
          <a:off x="2751405" y="4097895"/>
          <a:ext cx="4127107" cy="93094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Cap. profesionales, formación de redes, Infraestructura C y T</a:t>
          </a:r>
          <a:endParaRPr lang="es-CL" sz="16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751405" y="4214264"/>
        <a:ext cx="3778001" cy="698211"/>
      </dsp:txXfrm>
    </dsp:sp>
    <dsp:sp modelId="{03A70015-B4CE-4E0D-86BC-28E310B5C649}">
      <dsp:nvSpPr>
        <dsp:cNvPr id="0" name=""/>
        <dsp:cNvSpPr/>
      </dsp:nvSpPr>
      <dsp:spPr>
        <a:xfrm>
          <a:off x="0" y="4097895"/>
          <a:ext cx="2751405" cy="930949"/>
        </a:xfrm>
        <a:prstGeom prst="round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Formación de capacidades</a:t>
          </a:r>
          <a:endParaRPr lang="es-CL" sz="1800" b="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45" y="4143340"/>
        <a:ext cx="2660515" cy="8400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0A6E8-6BF9-489F-B4A3-75779ACC0230}">
      <dsp:nvSpPr>
        <dsp:cNvPr id="0" name=""/>
        <dsp:cNvSpPr/>
      </dsp:nvSpPr>
      <dsp:spPr>
        <a:xfrm>
          <a:off x="0" y="0"/>
          <a:ext cx="2701899" cy="2701899"/>
        </a:xfrm>
        <a:prstGeom prst="ellipse">
          <a:avLst/>
        </a:prstGeom>
        <a:solidFill>
          <a:srgbClr val="F18C55">
            <a:alpha val="9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b="1" kern="1200" dirty="0" smtClean="0">
              <a:solidFill>
                <a:srgbClr val="FFFFFF"/>
              </a:solidFill>
            </a:rPr>
            <a:t>Capacidades y Gestión</a:t>
          </a:r>
          <a:endParaRPr lang="es-CL" sz="2900" b="1" kern="1200" dirty="0">
            <a:solidFill>
              <a:srgbClr val="FFFFFF"/>
            </a:solidFill>
          </a:endParaRPr>
        </a:p>
      </dsp:txBody>
      <dsp:txXfrm>
        <a:off x="395684" y="395684"/>
        <a:ext cx="1910531" cy="19105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07FB6-F925-4A37-A4E0-AFEBF7BD1689}">
      <dsp:nvSpPr>
        <dsp:cNvPr id="0" name=""/>
        <dsp:cNvSpPr/>
      </dsp:nvSpPr>
      <dsp:spPr>
        <a:xfrm>
          <a:off x="176102" y="0"/>
          <a:ext cx="2556221" cy="2556221"/>
        </a:xfrm>
        <a:prstGeom prst="ellipse">
          <a:avLst/>
        </a:prstGeom>
        <a:solidFill>
          <a:srgbClr val="FFC7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>
              <a:solidFill>
                <a:srgbClr val="FFFFFF"/>
              </a:solidFill>
              <a:latin typeface="+mn-lt"/>
              <a:cs typeface="Verdana"/>
            </a:rPr>
            <a:t>Impacto potencial y económico y social</a:t>
          </a:r>
          <a:endParaRPr lang="es-CL" sz="2800" b="1" kern="1200" dirty="0">
            <a:solidFill>
              <a:srgbClr val="FFFFFF"/>
            </a:solidFill>
            <a:latin typeface="+mn-lt"/>
            <a:cs typeface="Verdana"/>
          </a:endParaRPr>
        </a:p>
      </dsp:txBody>
      <dsp:txXfrm>
        <a:off x="550452" y="374350"/>
        <a:ext cx="1807521" cy="18075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6E36C-38FB-4F06-834A-A72EBD370E41}">
      <dsp:nvSpPr>
        <dsp:cNvPr id="0" name=""/>
        <dsp:cNvSpPr/>
      </dsp:nvSpPr>
      <dsp:spPr>
        <a:xfrm>
          <a:off x="4" y="0"/>
          <a:ext cx="8813300" cy="308863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6D2A2-7A22-447A-81FB-391EEAB89BAD}">
      <dsp:nvSpPr>
        <dsp:cNvPr id="0" name=""/>
        <dsp:cNvSpPr/>
      </dsp:nvSpPr>
      <dsp:spPr>
        <a:xfrm>
          <a:off x="114466" y="916878"/>
          <a:ext cx="1554377" cy="123545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Admisibilidad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4776" y="977188"/>
        <a:ext cx="1433757" cy="1114832"/>
      </dsp:txXfrm>
    </dsp:sp>
    <dsp:sp modelId="{9E956990-B32E-4DAF-A361-19752A41B320}">
      <dsp:nvSpPr>
        <dsp:cNvPr id="0" name=""/>
        <dsp:cNvSpPr/>
      </dsp:nvSpPr>
      <dsp:spPr>
        <a:xfrm>
          <a:off x="1915023" y="943168"/>
          <a:ext cx="1554377" cy="1235452"/>
        </a:xfrm>
        <a:prstGeom prst="roundRect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Panel de evaluación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975333" y="1003478"/>
        <a:ext cx="1433757" cy="1114832"/>
      </dsp:txXfrm>
    </dsp:sp>
    <dsp:sp modelId="{B7A16454-B54F-49D5-B396-F35EAA28CB60}">
      <dsp:nvSpPr>
        <dsp:cNvPr id="0" name=""/>
        <dsp:cNvSpPr/>
      </dsp:nvSpPr>
      <dsp:spPr>
        <a:xfrm>
          <a:off x="3697757" y="943168"/>
          <a:ext cx="1554377" cy="123545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Ránking</a:t>
          </a: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758067" y="1003478"/>
        <a:ext cx="1433757" cy="1114832"/>
      </dsp:txXfrm>
    </dsp:sp>
    <dsp:sp modelId="{1240761F-4CEE-4B7E-98A6-39919D35A8AA}">
      <dsp:nvSpPr>
        <dsp:cNvPr id="0" name=""/>
        <dsp:cNvSpPr/>
      </dsp:nvSpPr>
      <dsp:spPr>
        <a:xfrm>
          <a:off x="5426241" y="943168"/>
          <a:ext cx="1554377" cy="1235452"/>
        </a:xfrm>
        <a:prstGeom prst="roundRect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Sesión de consejo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486551" y="1003478"/>
        <a:ext cx="1433757" cy="1114832"/>
      </dsp:txXfrm>
    </dsp:sp>
    <dsp:sp modelId="{BFB086A0-D911-4202-8956-6C43409A97E7}">
      <dsp:nvSpPr>
        <dsp:cNvPr id="0" name=""/>
        <dsp:cNvSpPr/>
      </dsp:nvSpPr>
      <dsp:spPr>
        <a:xfrm>
          <a:off x="7138284" y="943168"/>
          <a:ext cx="1554377" cy="123545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Adjudicación</a:t>
          </a:r>
          <a:endParaRPr lang="es-CL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198594" y="1003478"/>
        <a:ext cx="1433757" cy="1114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5DBBF-037B-4295-A1D6-40CF3A938E6E}" type="datetimeFigureOut">
              <a:rPr lang="es-CL" smtClean="0"/>
              <a:t>23-08-2018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827D1-2101-441D-BA2C-FAAC15F1A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502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1294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altLang="es-CL" dirty="0" smtClean="0">
                <a:latin typeface="Arial" panose="020B0604020202020204" pitchFamily="34" charset="0"/>
              </a:rPr>
              <a:t>Uno nuevo conocimiento el cual tiene una potencial aplicación que será validada a través de POC, prototipo o modelo. </a:t>
            </a:r>
          </a:p>
        </p:txBody>
      </p:sp>
      <p:sp>
        <p:nvSpPr>
          <p:cNvPr id="1454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6D638F-D061-43C5-B33B-4E8B80692BB7}" type="slidenum">
              <a:rPr lang="es-CL" altLang="es-CL" smtClean="0">
                <a:solidFill>
                  <a:srgbClr val="000000"/>
                </a:solidFill>
              </a:rPr>
              <a:pPr/>
              <a:t>10</a:t>
            </a:fld>
            <a:endParaRPr lang="es-CL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3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737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MS PGothic" charset="0"/>
            </a:endParaRPr>
          </a:p>
        </p:txBody>
      </p:sp>
      <p:sp>
        <p:nvSpPr>
          <p:cNvPr id="1484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ED1936-46FF-4C4C-B64E-74D6347CE454}" type="slidenum">
              <a:rPr lang="es-ES" altLang="es-CL" sz="1200">
                <a:solidFill>
                  <a:srgbClr val="000000"/>
                </a:solidFill>
              </a:rPr>
              <a:pPr/>
              <a:t>12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55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 smtClean="0">
                <a:ea typeface="MS PGothic" charset="0"/>
              </a:rPr>
              <a:t>Es importante</a:t>
            </a:r>
            <a:r>
              <a:rPr lang="es-CL" baseline="0" dirty="0" smtClean="0">
                <a:ea typeface="MS PGothic" charset="0"/>
              </a:rPr>
              <a:t> recalcar que los antecedentes previos presentados son muy relevantes para la evaluación de la propuesta. El detalle de los resultados puede ser presentado en los anexos.</a:t>
            </a:r>
          </a:p>
          <a:p>
            <a:pPr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1505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5FCAE8-0C7A-4C4F-8177-A359D14C84D7}" type="slidenum">
              <a:rPr lang="es-ES" altLang="es-CL" sz="1200">
                <a:solidFill>
                  <a:srgbClr val="000000"/>
                </a:solidFill>
              </a:rPr>
              <a:pPr/>
              <a:t>13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08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5258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9176085-4A52-4C62-BE03-9C0C328E90AF}" type="slidenum">
              <a:rPr lang="es-CL" altLang="es-CL" sz="1200">
                <a:solidFill>
                  <a:srgbClr val="000000"/>
                </a:solidFill>
              </a:rPr>
              <a:pPr/>
              <a:t>14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s-CL" sz="1200" dirty="0" smtClean="0"/>
              <a:t>- Principio activo </a:t>
            </a:r>
            <a:r>
              <a:rPr lang="es-CL" sz="1200" dirty="0" err="1" smtClean="0"/>
              <a:t>Ang</a:t>
            </a:r>
            <a:r>
              <a:rPr lang="es-CL" sz="1200" dirty="0" smtClean="0"/>
              <a:t>- 1-9 como antihipertensivo</a:t>
            </a:r>
          </a:p>
          <a:p>
            <a:pPr algn="just"/>
            <a:r>
              <a:rPr lang="es-CL" sz="1200" dirty="0" smtClean="0"/>
              <a:t>El principio activo se presentará como un polvo para ser disuelto en suero fisiológico y administrado vía endovenosa. Este principio activo alcanzará su por ensayos preclínicos. Sus principales competidores son los antagonistas del receptor tipo 1 de </a:t>
            </a:r>
            <a:r>
              <a:rPr lang="es-CL" sz="1200" dirty="0" err="1" smtClean="0"/>
              <a:t>Ang</a:t>
            </a:r>
            <a:r>
              <a:rPr lang="es-CL" sz="1200" dirty="0" smtClean="0"/>
              <a:t> II y los inhibidores de la ECA. Este principio activo podrá ser producido por empresas farmacéuticas nacionales e internacionales.</a:t>
            </a:r>
          </a:p>
          <a:p>
            <a:endParaRPr lang="es-CL" altLang="en-US" dirty="0" smtClean="0">
              <a:latin typeface="Arial" panose="020B0604020202020204" pitchFamily="34" charset="0"/>
            </a:endParaRPr>
          </a:p>
          <a:p>
            <a:endParaRPr lang="es-CL" altLang="en-US" dirty="0" smtClean="0">
              <a:latin typeface="Arial" panose="020B0604020202020204" pitchFamily="34" charset="0"/>
            </a:endParaRPr>
          </a:p>
          <a:p>
            <a:endParaRPr lang="es-CL" altLang="en-US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dirty="0" smtClean="0"/>
              <a:t>A partir de subproductos originados de la industria manzanera con alto contenido antioxidante, como son frutos de raleo y piel, se emplearán diferentes metodologías de extracción, a fin de obtener un concentrado con alto contenido antioxidante, para ser utilizado como suplemento alimenticio a diferentes productos.</a:t>
            </a:r>
          </a:p>
          <a:p>
            <a:endParaRPr lang="es-CL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5462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1DF10C-CFDE-4DF7-9228-CD2F71E0E184}" type="slidenum">
              <a:rPr lang="es-ES" altLang="es-CL" smtClean="0">
                <a:solidFill>
                  <a:srgbClr val="000000"/>
                </a:solidFill>
              </a:rPr>
              <a:pPr/>
              <a:t>15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62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 smtClean="0">
                <a:ea typeface="MS PGothic" charset="0"/>
              </a:rPr>
              <a:t>Hacer </a:t>
            </a:r>
            <a:r>
              <a:rPr lang="es-CL" dirty="0" err="1" smtClean="0">
                <a:ea typeface="MS PGothic" charset="0"/>
              </a:rPr>
              <a:t>incapie</a:t>
            </a:r>
            <a:r>
              <a:rPr lang="es-CL" dirty="0" smtClean="0">
                <a:ea typeface="MS PGothic" charset="0"/>
              </a:rPr>
              <a:t> en la descripción del equipo,</a:t>
            </a:r>
            <a:r>
              <a:rPr lang="es-CL" baseline="0" dirty="0" smtClean="0">
                <a:ea typeface="MS PGothic" charset="0"/>
              </a:rPr>
              <a:t> con nombre y apellido, % de dedicación y compromiso en otros proyectos.</a:t>
            </a:r>
            <a:endParaRPr lang="en-US" dirty="0">
              <a:ea typeface="MS PGothic" charset="0"/>
            </a:endParaRPr>
          </a:p>
        </p:txBody>
      </p:sp>
      <p:sp>
        <p:nvSpPr>
          <p:cNvPr id="15667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162D92-7AAE-4CBB-85F2-2C12D89DE789}" type="slidenum">
              <a:rPr lang="es-ES" altLang="es-CL" sz="1200">
                <a:solidFill>
                  <a:srgbClr val="000000"/>
                </a:solidFill>
              </a:rPr>
              <a:pPr/>
              <a:t>16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85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 err="1" smtClean="0">
                <a:ea typeface="MS PGothic" charset="0"/>
              </a:rPr>
              <a:t>Situacion</a:t>
            </a:r>
            <a:r>
              <a:rPr lang="es-CL" dirty="0" smtClean="0">
                <a:ea typeface="MS PGothic" charset="0"/>
              </a:rPr>
              <a:t> sin proyecto</a:t>
            </a:r>
            <a:r>
              <a:rPr lang="es-CL" baseline="0" dirty="0" smtClean="0">
                <a:ea typeface="MS PGothic" charset="0"/>
              </a:rPr>
              <a:t> debe incluir competidores </a:t>
            </a:r>
            <a:endParaRPr lang="en-US" dirty="0">
              <a:ea typeface="MS PGothic" charset="0"/>
            </a:endParaRPr>
          </a:p>
        </p:txBody>
      </p:sp>
      <p:sp>
        <p:nvSpPr>
          <p:cNvPr id="15872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41D1889-3FA7-4915-B06A-FC440D676988}" type="slidenum">
              <a:rPr lang="es-ES" altLang="es-CL" sz="1200">
                <a:solidFill>
                  <a:srgbClr val="000000"/>
                </a:solidFill>
              </a:rPr>
              <a:pPr/>
              <a:t>17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7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CL" dirty="0">
              <a:ea typeface="ＭＳ Ｐゴシック" charset="0"/>
            </a:endParaRPr>
          </a:p>
        </p:txBody>
      </p:sp>
      <p:sp>
        <p:nvSpPr>
          <p:cNvPr id="160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6E599A8-7DB4-42BC-81BB-B14583C88BCE}" type="slidenum">
              <a:rPr lang="es-ES" altLang="es-CL" smtClean="0">
                <a:solidFill>
                  <a:srgbClr val="000000"/>
                </a:solidFill>
              </a:rPr>
              <a:pPr/>
              <a:t>18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81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404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8144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0584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 smtClean="0">
                <a:latin typeface="Verdana" panose="020B0604030504040204" pitchFamily="34" charset="0"/>
              </a:rPr>
              <a:t>Si el proyecto </a:t>
            </a:r>
            <a:r>
              <a:rPr lang="es-ES" altLang="en-US" b="1" dirty="0" smtClean="0">
                <a:latin typeface="Verdana" panose="020B0604030504040204" pitchFamily="34" charset="0"/>
              </a:rPr>
              <a:t>no cumple simultáneamente </a:t>
            </a:r>
            <a:r>
              <a:rPr lang="es-ES" altLang="en-US" dirty="0" smtClean="0">
                <a:latin typeface="Verdana" panose="020B0604030504040204" pitchFamily="34" charset="0"/>
              </a:rPr>
              <a:t>con todos y cada uno de estos aspectos, </a:t>
            </a:r>
            <a:r>
              <a:rPr lang="es-ES" altLang="en-US" b="1" dirty="0" smtClean="0">
                <a:latin typeface="Verdana" panose="020B0604030504040204" pitchFamily="34" charset="0"/>
              </a:rPr>
              <a:t>será declarado inadmisible y quedará fuera del concurso.</a:t>
            </a:r>
            <a:r>
              <a:rPr lang="es-ES" altLang="en-US" b="1" u="sng" dirty="0" smtClean="0">
                <a:latin typeface="Verdana" panose="020B0604030504040204" pitchFamily="34" charset="0"/>
              </a:rPr>
              <a:t> 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79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D03498-96A0-46C6-9CB1-F7E7EFF01627}" type="slidenum">
              <a:rPr lang="es-ES" altLang="es-CL" smtClean="0">
                <a:solidFill>
                  <a:srgbClr val="000000"/>
                </a:solidFill>
              </a:rPr>
              <a:pPr/>
              <a:t>22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84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99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FE76F1-553A-4DD8-9401-C052380E9142}" type="slidenum">
              <a:rPr lang="es-ES" altLang="es-CL" smtClean="0">
                <a:solidFill>
                  <a:srgbClr val="000000"/>
                </a:solidFill>
              </a:rPr>
              <a:pPr/>
              <a:t>23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5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a typeface="MS PGothic" charset="0"/>
            </a:endParaRPr>
          </a:p>
        </p:txBody>
      </p:sp>
      <p:sp>
        <p:nvSpPr>
          <p:cNvPr id="1740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F3C43F-979C-4479-AF5C-030494E8BF2F}" type="slidenum">
              <a:rPr lang="es-ES" altLang="es-CL" sz="1200">
                <a:solidFill>
                  <a:srgbClr val="000000"/>
                </a:solidFill>
              </a:rPr>
              <a:pPr/>
              <a:t>26</a:t>
            </a:fld>
            <a:endParaRPr lang="es-ES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84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17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3F7B8C-1F2A-42B6-9E02-10DEB21AAF8B}" type="slidenum">
              <a:rPr lang="es-ES" altLang="es-CL" smtClean="0">
                <a:solidFill>
                  <a:srgbClr val="000000"/>
                </a:solidFill>
              </a:rPr>
              <a:pPr/>
              <a:t>27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42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 smtClean="0">
                <a:latin typeface="Arial" panose="020B0604020202020204" pitchFamily="34" charset="0"/>
              </a:rPr>
              <a:t> 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5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77B3-5E24-48B6-80EC-E3C003B06BE0}" type="slidenum">
              <a:rPr lang="es-ES" altLang="es-CL" smtClean="0"/>
              <a:pPr/>
              <a:t>28</a:t>
            </a:fld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2929334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 smtClean="0">
                <a:latin typeface="Arial" panose="020B0604020202020204" pitchFamily="34" charset="0"/>
              </a:rPr>
              <a:t> 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5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77B3-5E24-48B6-80EC-E3C003B06BE0}" type="slidenum">
              <a:rPr lang="es-ES" altLang="es-CL" smtClean="0"/>
              <a:pPr/>
              <a:t>29</a:t>
            </a:fld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3985748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776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s-ES" altLang="en-US" dirty="0" smtClean="0">
                <a:latin typeface="Arial" panose="020B0604020202020204" pitchFamily="34" charset="0"/>
              </a:rPr>
              <a:t>Evaluación Estratégica Regional (EER), realizada por un representante de la región a la cual se postula.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s-ES" altLang="en-US" dirty="0" smtClean="0">
                <a:latin typeface="Arial" panose="020B0604020202020204" pitchFamily="34" charset="0"/>
              </a:rPr>
              <a:t> </a:t>
            </a:r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53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1577B3-5E24-48B6-80EC-E3C003B06BE0}" type="slidenum">
              <a:rPr lang="es-ES" altLang="es-CL" smtClean="0"/>
              <a:pPr/>
              <a:t>32</a:t>
            </a:fld>
            <a:endParaRPr lang="es-ES" altLang="es-CL" smtClean="0"/>
          </a:p>
        </p:txBody>
      </p:sp>
    </p:spTree>
    <p:extLst>
      <p:ext uri="{BB962C8B-B14F-4D97-AF65-F5344CB8AC3E}">
        <p14:creationId xmlns:p14="http://schemas.microsoft.com/office/powerpoint/2010/main" val="32090204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96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BFA3DFC-094E-4764-AA95-097CBA2C23A5}" type="slidenum">
              <a:rPr lang="es-ES" altLang="es-CL" smtClean="0">
                <a:solidFill>
                  <a:srgbClr val="000000"/>
                </a:solidFill>
              </a:rPr>
              <a:pPr/>
              <a:t>34</a:t>
            </a:fld>
            <a:endParaRPr lang="es-ES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89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L" altLang="es-CL" sz="1100" dirty="0">
                <a:latin typeface="Arial" panose="020B0604020202020204" pitchFamily="34" charset="0"/>
              </a:rPr>
              <a:t>Contribuir al aumento de la competitividad de la economía nacional y al mejoramiento de la calidad de vida de los chilenos, promoviendo la vinculación entre instituciones de investigación, empresas y otras entidades en la realización de proyectos de investigación aplicada y de desarrollo tecnológico de interés para el sector productivo u orientados al interés público.</a:t>
            </a:r>
          </a:p>
          <a:p>
            <a:pPr eaLnBrk="1" hangingPunct="1">
              <a:spcBef>
                <a:spcPct val="0"/>
              </a:spcBef>
            </a:pPr>
            <a:r>
              <a:rPr lang="es-CL" altLang="es-CL" sz="1100" dirty="0">
                <a:latin typeface="Arial" panose="020B0604020202020204" pitchFamily="34" charset="0"/>
              </a:rPr>
              <a:t>Mencionar los programas. Diapositiva con animación </a:t>
            </a:r>
          </a:p>
          <a:p>
            <a:pPr eaLnBrk="1" hangingPunct="1">
              <a:spcBef>
                <a:spcPct val="0"/>
              </a:spcBef>
            </a:pPr>
            <a:endParaRPr lang="es-CL" altLang="es-CL" sz="1100" dirty="0">
              <a:latin typeface="Arial" panose="020B0604020202020204" pitchFamily="34" charset="0"/>
            </a:endParaRPr>
          </a:p>
          <a:p>
            <a:r>
              <a:rPr lang="es-CL" altLang="es-CL" sz="1100" dirty="0">
                <a:latin typeface="Arial" panose="020B0604020202020204" pitchFamily="34" charset="0"/>
              </a:rPr>
              <a:t>IDEA: 2 instrumentos</a:t>
            </a:r>
          </a:p>
          <a:p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005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70662" indent="-296408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85634" indent="-237127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59887" indent="-237127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34141" indent="-237127"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60839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82648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56902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031155" indent="-2371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6D42BC-31DD-464B-9E0F-6AD30CD62E4B}" type="slidenum">
              <a:rPr lang="es-CL" altLang="es-CL" sz="1200">
                <a:solidFill>
                  <a:srgbClr val="000000"/>
                </a:solidFill>
              </a:rPr>
              <a:pPr/>
              <a:t>3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2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CL" dirty="0" smtClean="0"/>
              <a:t>Para la gestión de estos programas de financiamiento, FONDEF se ha estructurado en seis comités de área que se agrupan en base a ámbitos científicos y tecnológicos de sectores específicos de la economía</a:t>
            </a:r>
          </a:p>
          <a:p>
            <a:pPr>
              <a:defRPr/>
            </a:pPr>
            <a:endParaRPr lang="es-CL" altLang="es-CL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es-CL" altLang="es-CL" dirty="0" smtClean="0">
                <a:latin typeface="Arial" panose="020B0604020202020204" pitchFamily="34" charset="0"/>
              </a:rPr>
              <a:t>Proyectos clasificados</a:t>
            </a:r>
            <a:r>
              <a:rPr lang="es-CL" altLang="es-CL" baseline="0" dirty="0" smtClean="0">
                <a:latin typeface="Arial" panose="020B0604020202020204" pitchFamily="34" charset="0"/>
              </a:rPr>
              <a:t> según área de desarrollo para evaluación y S+C</a:t>
            </a:r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210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CA77B8D-A67C-4D37-8B3B-5B8F3BACF894}" type="slidenum">
              <a:rPr lang="es-CL" altLang="es-CL" smtClean="0">
                <a:solidFill>
                  <a:srgbClr val="000000"/>
                </a:solidFill>
              </a:rPr>
              <a:pPr/>
              <a:t>4</a:t>
            </a:fld>
            <a:endParaRPr lang="es-CL" altLang="es-CL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8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41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BDEAF2-4E46-452E-9BAE-9CE321E3B701}" type="slidenum">
              <a:rPr lang="es-CL" altLang="es-CL" sz="1200">
                <a:solidFill>
                  <a:srgbClr val="000000"/>
                </a:solidFill>
              </a:rPr>
              <a:pPr/>
              <a:t>5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20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 smtClean="0">
                <a:latin typeface="Arial" panose="020B0604020202020204" pitchFamily="34" charset="0"/>
              </a:rPr>
              <a:t>.</a:t>
            </a:r>
            <a:r>
              <a:rPr lang="es-CL" altLang="es-CL" baseline="0" dirty="0" smtClean="0">
                <a:latin typeface="Arial" panose="020B0604020202020204" pitchFamily="34" charset="0"/>
              </a:rPr>
              <a:t> </a:t>
            </a:r>
            <a:r>
              <a:rPr lang="es-CL" altLang="es-CL" dirty="0" smtClean="0">
                <a:latin typeface="Arial" panose="020B0604020202020204" pitchFamily="34" charset="0"/>
              </a:rPr>
              <a:t>Un nuevo conocimiento el cual tiene una potencial aplicación que será validada a través de POC, prototipo o modelo.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dirty="0" smtClean="0">
                <a:latin typeface="Arial" panose="020B0604020202020204" pitchFamily="34" charset="0"/>
              </a:rPr>
              <a:t>Acá es donde  una</a:t>
            </a:r>
            <a:r>
              <a:rPr lang="es-CL" altLang="es-CL" baseline="0" dirty="0" smtClean="0">
                <a:latin typeface="Arial" panose="020B0604020202020204" pitchFamily="34" charset="0"/>
              </a:rPr>
              <a:t> invención prometedora pasa a innovación exitosa. </a:t>
            </a:r>
            <a:endParaRPr lang="es-CL" altLang="es-CL" dirty="0" smtClean="0">
              <a:latin typeface="Arial" panose="020B0604020202020204" pitchFamily="34" charset="0"/>
            </a:endParaRPr>
          </a:p>
          <a:p>
            <a:endParaRPr lang="es-CL" altLang="es-CL" dirty="0" smtClean="0">
              <a:latin typeface="Arial" panose="020B0604020202020204" pitchFamily="34" charset="0"/>
            </a:endParaRPr>
          </a:p>
          <a:p>
            <a:r>
              <a:rPr lang="es-CL" altLang="es-CL" dirty="0" err="1" smtClean="0">
                <a:latin typeface="Arial" panose="020B0604020202020204" pitchFamily="34" charset="0"/>
              </a:rPr>
              <a:t>Innovacion</a:t>
            </a:r>
            <a:r>
              <a:rPr lang="es-CL" altLang="es-CL" baseline="0" dirty="0" smtClean="0">
                <a:latin typeface="Arial" panose="020B0604020202020204" pitchFamily="34" charset="0"/>
              </a:rPr>
              <a:t> (OCDE) Es un proceso que involucra el trabajo colaborativo y cuyo resultado es la comercialización de un producto con características mejoradas de desempeño. La innovación tecnológica se trata de un conocimiento cuya aplicación está orientada a un fin concreto.</a:t>
            </a:r>
          </a:p>
          <a:p>
            <a:r>
              <a:rPr lang="es-CL" altLang="es-CL" baseline="0" dirty="0" smtClean="0">
                <a:latin typeface="Arial" panose="020B0604020202020204" pitchFamily="34" charset="0"/>
              </a:rPr>
              <a:t>Avances de la ciencia y la tecnología los determinantes de la actividad inventiva y de innovación tecnológica. En el proceso de innovación es fundamental las necesidades del mercado. </a:t>
            </a:r>
          </a:p>
          <a:p>
            <a:r>
              <a:rPr lang="es-CL" altLang="es-CL" baseline="0" dirty="0" smtClean="0">
                <a:latin typeface="Arial" panose="020B0604020202020204" pitchFamily="34" charset="0"/>
              </a:rPr>
              <a:t>Fases del proceso de </a:t>
            </a:r>
            <a:r>
              <a:rPr lang="es-CL" altLang="es-CL" baseline="0" dirty="0" err="1" smtClean="0">
                <a:latin typeface="Arial" panose="020B0604020202020204" pitchFamily="34" charset="0"/>
              </a:rPr>
              <a:t>innovacion</a:t>
            </a:r>
            <a:r>
              <a:rPr lang="es-CL" altLang="es-CL" baseline="0" dirty="0" smtClean="0">
                <a:latin typeface="Arial" panose="020B0604020202020204" pitchFamily="34" charset="0"/>
              </a:rPr>
              <a:t>: 1 generación de la idea: descubrimiento o invención inicial</a:t>
            </a:r>
          </a:p>
          <a:p>
            <a:r>
              <a:rPr lang="es-CL" altLang="es-CL" baseline="0" dirty="0" smtClean="0">
                <a:latin typeface="Arial" panose="020B0604020202020204" pitchFamily="34" charset="0"/>
              </a:rPr>
              <a:t>2, solución del problema a </a:t>
            </a:r>
            <a:r>
              <a:rPr lang="es-CL" altLang="es-CL" baseline="0" dirty="0" err="1" smtClean="0">
                <a:latin typeface="Arial" panose="020B0604020202020204" pitchFamily="34" charset="0"/>
              </a:rPr>
              <a:t>travésde</a:t>
            </a:r>
            <a:r>
              <a:rPr lang="es-CL" altLang="es-CL" baseline="0" dirty="0" smtClean="0">
                <a:latin typeface="Arial" panose="020B0604020202020204" pitchFamily="34" charset="0"/>
              </a:rPr>
              <a:t> prototipos, ensayos, puesta a punto</a:t>
            </a:r>
          </a:p>
          <a:p>
            <a:r>
              <a:rPr lang="es-CL" altLang="es-CL" baseline="0" dirty="0" smtClean="0">
                <a:latin typeface="Arial" panose="020B0604020202020204" pitchFamily="34" charset="0"/>
              </a:rPr>
              <a:t>Estudio comercial y plan de lanzamiento al mercado </a:t>
            </a:r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3824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EE0FCC-5524-451C-86C9-43BB985B7D96}" type="slidenum">
              <a:rPr lang="es-CL" altLang="es-CL" sz="1200">
                <a:solidFill>
                  <a:srgbClr val="000000"/>
                </a:solidFill>
              </a:rPr>
              <a:pPr/>
              <a:t>6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90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27D1-2101-441D-BA2C-FAAC15F1AA0D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0113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Personas jurídicas nacionales sin fines de lucro, </a:t>
            </a:r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públicos o privados, y otras instituciones que realicen actividades científico-tecnológicas y que tengan como objetivo, indicado expresamente en sus estatutos, la realización de actividades de investigación y desarrollo. </a:t>
            </a:r>
          </a:p>
          <a:p>
            <a:r>
              <a:rPr lang="es-CL" altLang="es-CL" dirty="0" smtClean="0">
                <a:solidFill>
                  <a:schemeClr val="tx2"/>
                </a:solidFill>
                <a:latin typeface="Arial" panose="020B0604020202020204" pitchFamily="34" charset="0"/>
              </a:rPr>
              <a:t>Los resultados de interés publico no son apropiables por un agente en particular </a:t>
            </a:r>
          </a:p>
          <a:p>
            <a:endParaRPr lang="es-CL" altLang="es-CL" dirty="0" smtClean="0">
              <a:latin typeface="Arial" panose="020B0604020202020204" pitchFamily="34" charset="0"/>
            </a:endParaRPr>
          </a:p>
          <a:p>
            <a:endParaRPr lang="es-CL" altLang="es-CL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4029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F72ECC-5DD2-4CC8-A381-679C6528EB28}" type="slidenum">
              <a:rPr lang="es-CL" altLang="es-CL" sz="1200">
                <a:solidFill>
                  <a:srgbClr val="000000"/>
                </a:solidFill>
              </a:rPr>
              <a:pPr/>
              <a:t>8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Marcador de notas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CL" altLang="es-CL" dirty="0" smtClean="0">
                <a:latin typeface="Arial" panose="020B0604020202020204" pitchFamily="34" charset="0"/>
              </a:rPr>
              <a:t>Uno nuevo conocimiento el cual tiene una potencial aplicación que será validada a través de POC, prototipo o modelo. </a:t>
            </a:r>
          </a:p>
          <a:p>
            <a:r>
              <a:rPr lang="es-CL" altLang="es-CL" dirty="0" smtClean="0">
                <a:latin typeface="Arial" panose="020B0604020202020204" pitchFamily="34" charset="0"/>
              </a:rPr>
              <a:t>Incrementales: materiales o insumos que tengan un valor de mercado y costo oportunidad.</a:t>
            </a:r>
          </a:p>
          <a:p>
            <a:r>
              <a:rPr lang="es-CL" altLang="es-CL" dirty="0" smtClean="0">
                <a:latin typeface="Arial" panose="020B0604020202020204" pitchFamily="34" charset="0"/>
              </a:rPr>
              <a:t>Ej. Empresa maderera aporta materia prima al</a:t>
            </a:r>
            <a:r>
              <a:rPr lang="es-CL" altLang="es-CL" baseline="0" dirty="0" smtClean="0">
                <a:latin typeface="Arial" panose="020B0604020202020204" pitchFamily="34" charset="0"/>
              </a:rPr>
              <a:t> proyecto es incremental</a:t>
            </a:r>
          </a:p>
          <a:p>
            <a:endParaRPr lang="es-CL" altLang="es-CL" dirty="0" smtClean="0">
              <a:latin typeface="Arial" panose="020B0604020202020204" pitchFamily="34" charset="0"/>
            </a:endParaRPr>
          </a:p>
        </p:txBody>
      </p:sp>
      <p:sp>
        <p:nvSpPr>
          <p:cNvPr id="1423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592433-5100-4A9D-8AD3-C8744E172580}" type="slidenum">
              <a:rPr lang="es-CL" altLang="es-CL" sz="1200">
                <a:solidFill>
                  <a:srgbClr val="000000"/>
                </a:solidFill>
              </a:rPr>
              <a:pPr/>
              <a:t>9</a:t>
            </a:fld>
            <a:endParaRPr lang="es-CL" altLang="es-C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4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D0A96-7D54-4E11-B26D-B0DE206EE1B6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BFA71-0BD1-4412-B4E4-BD99B1BD000F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3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7233C-AE46-4865-832B-20CBFC0774CE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1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s-CL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D8625-CC4D-4816-AE34-646F2EBD75B2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47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4242556-C04D-4DF3-9975-73290D0DC82F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60D59E-BA15-4E2B-B3E7-8676F69A5C4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3172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F3AA53C-9C1A-4171-B4EC-6B6C02B4F501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9E59442-BABF-4C55-AA8D-3899D8C01C9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446069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DD0D4F4-092B-4F1A-87A4-A1A8EBFE89C9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5957445-235D-491E-8744-371E9D893E2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15592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3952521-1993-4EC6-AC38-35072D4DD76D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9A54D1E-1F1C-4B27-9DA9-CCB1D3A10FA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85093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D36D13C-785E-44CA-ADEF-E229C3B67F50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F7E897-BE3D-4FDB-8D1E-A45930BB01E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6267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DBC99FF-542A-41D2-A0C5-69DDC83B9B02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AB9246E-093F-4C86-B1F1-A842D253AF1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89953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3DE8D0B-2194-45C2-B513-795B14344715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E95D956-4D55-48EB-9621-98FB97D9E53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3581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247CF-B7F4-48DC-A650-9EA5711E0127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73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DD3B2C0-7CCB-43EA-8A4E-BB434424D75B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9E98FB-8B23-443D-B3F1-98336FDAA82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38843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4D1C34C-8392-4C4E-88BD-8CCD9C84D740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79339C-5233-41FD-B693-08F7D57770F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73979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13FE698-C993-455A-A7AB-F03DA811A43A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5CB7DB-CDF2-4DB1-A0CA-0527FE376F9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55295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33FE047-31A1-4146-BDF9-939B9E8A9143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86EFF17-D3CF-4CD9-B24C-7AAC4B863AB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624923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385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249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2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4242556-C04D-4DF3-9975-73290D0DC82F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60D59E-BA15-4E2B-B3E7-8676F69A5C4C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7953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F3AA53C-9C1A-4171-B4EC-6B6C02B4F501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9E59442-BABF-4C55-AA8D-3899D8C01C9B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23243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DD0D4F4-092B-4F1A-87A4-A1A8EBFE89C9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5957445-235D-491E-8744-371E9D893E2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42953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B8574-17B4-453E-B46D-4CE20D404940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48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3952521-1993-4EC6-AC38-35072D4DD76D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9A54D1E-1F1C-4B27-9DA9-CCB1D3A10FA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833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D36D13C-785E-44CA-ADEF-E229C3B67F50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2F7E897-BE3D-4FDB-8D1E-A45930BB01E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06840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DBC99FF-542A-41D2-A0C5-69DDC83B9B02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AB9246E-093F-4C86-B1F1-A842D253AF1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561547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3DE8D0B-2194-45C2-B513-795B14344715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E95D956-4D55-48EB-9621-98FB97D9E53F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01990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9DD3B2C0-7CCB-43EA-8A4E-BB434424D75B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69E98FB-8B23-443D-B3F1-98336FDAA82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63783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54D1C34C-8392-4C4E-88BD-8CCD9C84D740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179339C-5233-41FD-B693-08F7D57770F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090753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613FE698-C993-455A-A7AB-F03DA811A43A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A45CB7DB-CDF2-4DB1-A0CA-0527FE376F9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98119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33FE047-31A1-4146-BDF9-939B9E8A9143}" type="datetimeFigureOut">
              <a:rPr lang="es-CL" altLang="es-CL"/>
              <a:pPr/>
              <a:t>23-08-2018</a:t>
            </a:fld>
            <a:endParaRPr lang="es-CL" alt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86EFF17-D3CF-4CD9-B24C-7AAC4B863AB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45708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78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3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0AE60-3CED-478D-B58C-60F03DEB3713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793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/>
          <p:cNvSpPr txBox="1">
            <a:spLocks/>
          </p:cNvSpPr>
          <p:nvPr userDrawn="1"/>
        </p:nvSpPr>
        <p:spPr bwMode="auto">
          <a:xfrm>
            <a:off x="129118" y="6186488"/>
            <a:ext cx="9518649" cy="84296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CL" sz="1000" b="1">
                <a:solidFill>
                  <a:srgbClr val="595959"/>
                </a:solidFill>
                <a:latin typeface="gobCL" charset="0"/>
              </a:rPr>
              <a:t>Comisión Nacional de Investigación Científica y Tecnológic</a:t>
            </a:r>
            <a:r>
              <a:rPr lang="es-ES_tradnl" altLang="es-CL" sz="1100" b="1">
                <a:solidFill>
                  <a:srgbClr val="595959"/>
                </a:solidFill>
                <a:latin typeface="gobCL" charset="0"/>
              </a:rPr>
              <a:t>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634" y="7938"/>
            <a:ext cx="162771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6419850"/>
            <a:ext cx="14351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487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1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82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6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76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37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96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60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36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5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BD043-5601-4A84-8BFC-5F0EC582F6BF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12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89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08A69-25EE-4950-9BC8-4B2DF58DF619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7C4C-6761-49A6-8303-B73D026EE2FF}" type="slidenum">
              <a:rPr lang="es-CL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400C7-51E7-463B-ADF0-56609CE4B189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6F789-75CC-4702-A511-BA273ACEB1CE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8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869CB-02E0-407C-A620-1895AB58A918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D3F9E-76C7-4DAC-B09A-8327CFE85EDC}" type="slidenum">
              <a:rPr lang="es-ES" altLang="es-CL">
                <a:solidFill>
                  <a:srgbClr val="000000"/>
                </a:solidFill>
              </a:rPr>
              <a:pPr/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2E1183-3648-4866-87AB-4EAEDDE3FD9F}" type="slidenum">
              <a:rPr lang="es-ES" altLang="es-CL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CL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66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1187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D1985C-D98A-4FCD-9838-2B299554C582}" type="datetimeFigureOut">
              <a:rPr lang="es-CL" altLang="es-CL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23-08-2018</a:t>
            </a:fld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32A6F-357B-4D46-9D68-D76B7844EFA1}" type="slidenum">
              <a:rPr lang="es-CL" altLang="es-CL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L" altLang="es-C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71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1187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D1985C-D98A-4FCD-9838-2B299554C582}" type="datetimeFigureOut">
              <a:rPr lang="es-CL" altLang="es-CL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23-08-2018</a:t>
            </a:fld>
            <a:endParaRPr lang="es-CL" altLang="es-CL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632A6F-357B-4D46-9D68-D76B7844EFA1}" type="slidenum">
              <a:rPr lang="es-CL" altLang="es-CL"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CL" altLang="es-CL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23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8A69-25EE-4950-9BC8-4B2DF58DF619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23-08-2018</a:t>
            </a:fld>
            <a:endParaRPr lang="es-C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7C4C-6761-49A6-8303-B73D026EE2F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uth.conicyt.c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0" y="1339948"/>
            <a:ext cx="12191999" cy="38379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CL" dirty="0">
                <a:solidFill>
                  <a:srgbClr val="FF0000"/>
                </a:solidFill>
                <a:latin typeface="Verdana" panose="020B0604030504040204" pitchFamily="34" charset="0"/>
              </a:rPr>
              <a:t>ATENCIÓN	</a:t>
            </a:r>
            <a:r>
              <a:rPr lang="es-MX" altLang="es-CL" dirty="0" smtClean="0">
                <a:solidFill>
                  <a:srgbClr val="FF0000"/>
                </a:solidFill>
                <a:latin typeface="Verdana" panose="020B0604030504040204" pitchFamily="34" charset="0"/>
              </a:rPr>
              <a:t/>
            </a:r>
            <a:br>
              <a:rPr lang="es-MX" altLang="es-CL" dirty="0" smtClean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s-MX" altLang="es-CL" dirty="0" smtClean="0">
                <a:solidFill>
                  <a:srgbClr val="FF0000"/>
                </a:solidFill>
                <a:latin typeface="Verdana" panose="020B0604030504040204" pitchFamily="34" charset="0"/>
              </a:rPr>
              <a:t/>
            </a:r>
            <a:br>
              <a:rPr lang="es-MX" altLang="es-CL" dirty="0" smtClean="0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s-MX" altLang="es-CL" sz="36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Responderemos tus dudas y consultas durante la transmisión de </a:t>
            </a:r>
            <a:r>
              <a:rPr lang="es-MX" altLang="es-CL" sz="3600" dirty="0" err="1" smtClean="0">
                <a:solidFill>
                  <a:srgbClr val="0070C0"/>
                </a:solidFill>
                <a:latin typeface="Verdana" panose="020B0604030504040204" pitchFamily="34" charset="0"/>
              </a:rPr>
              <a:t>streamin</a:t>
            </a:r>
            <a:r>
              <a:rPr lang="es-MX" altLang="es-CL" sz="3600" dirty="0" err="1" smtClean="0">
                <a:solidFill>
                  <a:srgbClr val="0070C0"/>
                </a:solidFill>
                <a:latin typeface="Verdana" panose="020B0604030504040204" pitchFamily="34" charset="0"/>
              </a:rPr>
              <a:t>g</a:t>
            </a:r>
            <a:r>
              <a:rPr lang="es-MX" altLang="es-CL" sz="36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s-MX" altLang="es-CL" sz="3600" dirty="0" err="1" smtClean="0">
                <a:solidFill>
                  <a:srgbClr val="0070C0"/>
                </a:solidFill>
                <a:latin typeface="Verdana" panose="020B0604030504040204" pitchFamily="34" charset="0"/>
              </a:rPr>
              <a:t>via</a:t>
            </a:r>
            <a:r>
              <a:rPr lang="es-MX" altLang="es-CL" sz="36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 Skype</a:t>
            </a:r>
            <a:r>
              <a:rPr lang="es-MX" altLang="es-CL" sz="3200" dirty="0" smtClean="0">
                <a:solidFill>
                  <a:srgbClr val="0070C0"/>
                </a:solidFill>
                <a:latin typeface="Verdana" panose="020B0604030504040204" pitchFamily="34" charset="0"/>
              </a:rPr>
              <a:t>:</a:t>
            </a:r>
            <a:br>
              <a:rPr lang="es-MX" altLang="es-CL" sz="3200" dirty="0" smtClean="0">
                <a:solidFill>
                  <a:srgbClr val="0070C0"/>
                </a:solidFill>
                <a:latin typeface="Verdana" panose="020B0604030504040204" pitchFamily="34" charset="0"/>
              </a:rPr>
            </a:br>
            <a:r>
              <a:rPr lang="es-MX" altLang="es-CL" sz="3200" dirty="0" smtClean="0">
                <a:solidFill>
                  <a:srgbClr val="0070C0"/>
                </a:solidFill>
                <a:latin typeface="Verdana" panose="020B0604030504040204" pitchFamily="34" charset="0"/>
              </a:rPr>
              <a:t/>
            </a:r>
            <a:br>
              <a:rPr lang="es-MX" altLang="es-CL" sz="3200" dirty="0" smtClean="0">
                <a:solidFill>
                  <a:srgbClr val="0070C0"/>
                </a:solidFill>
                <a:latin typeface="Verdana" panose="020B0604030504040204" pitchFamily="34" charset="0"/>
              </a:rPr>
            </a:br>
            <a:endParaRPr lang="es-CL" altLang="es-CL" sz="1600" b="1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"/>
            <a:ext cx="1718899" cy="15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17090A-D2E2-7B4E-8816-18F6B37C547D}"/>
              </a:ext>
            </a:extLst>
          </p:cNvPr>
          <p:cNvSpPr txBox="1"/>
          <p:nvPr/>
        </p:nvSpPr>
        <p:spPr>
          <a:xfrm>
            <a:off x="10194205" y="113794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obCL Light" charset="0"/>
                <a:cs typeface="Calibri" panose="020F0502020204030204" pitchFamily="34" charset="0"/>
              </a:rPr>
              <a:t>Programa </a:t>
            </a:r>
          </a:p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obCL Light" charset="0"/>
                <a:cs typeface="Calibri" panose="020F0502020204030204" pitchFamily="34" charset="0"/>
              </a:rPr>
              <a:t>Fondef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990311"/>
            <a:ext cx="1979612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669527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esultado de imagen para logo sky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26" y="4387469"/>
            <a:ext cx="2143125" cy="21336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762977" y="5192659"/>
            <a:ext cx="600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err="1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Fondef.conicyt</a:t>
            </a:r>
            <a:endParaRPr lang="es-CL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24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703512" y="1228836"/>
            <a:ext cx="1986754" cy="1192052"/>
            <a:chOff x="4236937" y="600535"/>
            <a:chExt cx="1986754" cy="1192052"/>
          </a:xfr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0">
                <a:srgbClr val="FF9966"/>
              </a:gs>
            </a:gsLst>
            <a:lin ang="5400000" scaled="1"/>
          </a:gradFill>
          <a:scene3d>
            <a:camera prst="orthographicFront"/>
            <a:lightRig rig="flat" dir="t"/>
          </a:scene3d>
        </p:grpSpPr>
        <p:sp>
          <p:nvSpPr>
            <p:cNvPr id="7" name="Rectángulo redondeado 6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Rectángulo 7"/>
            <p:cNvSpPr/>
            <p:nvPr/>
          </p:nvSpPr>
          <p:spPr>
            <a:xfrm>
              <a:off x="4294682" y="658726"/>
              <a:ext cx="1859737" cy="9102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Honorarios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(personal contratado especialmente para el proyecto)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096001" y="1228836"/>
            <a:ext cx="2091753" cy="1192052"/>
            <a:chOff x="4178745" y="600535"/>
            <a:chExt cx="2091753" cy="1192052"/>
          </a:xfrm>
          <a:scene3d>
            <a:camera prst="orthographicFront"/>
            <a:lightRig rig="flat" dir="t"/>
          </a:scene3d>
        </p:grpSpPr>
        <p:sp>
          <p:nvSpPr>
            <p:cNvPr id="13" name="Rectángulo redondeado 12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96000">
                  <a:schemeClr val="accent4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5000">
                  <a:schemeClr val="accent4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4178745" y="658726"/>
              <a:ext cx="2091753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Remuneraciones</a:t>
              </a:r>
            </a:p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(personal a contrata para el proyecto)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8472264" y="1228836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16" name="Rectángulo redondeado 15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0">
                  <a:srgbClr val="AFE4EF"/>
                </a:gs>
                <a:gs pos="100000">
                  <a:srgbClr val="5DD5FF"/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Equipos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154192" y="4077072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19" name="Rectángulo redondeado 18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ectángulo 19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Subcontratos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703066" y="2636912"/>
            <a:ext cx="1987200" cy="1191600"/>
            <a:chOff x="8727" y="585354"/>
            <a:chExt cx="1871462" cy="1236861"/>
          </a:xfrm>
          <a:scene3d>
            <a:camera prst="orthographicFront"/>
            <a:lightRig rig="flat" dir="t"/>
          </a:scene3d>
        </p:grpSpPr>
        <p:sp>
          <p:nvSpPr>
            <p:cNvPr id="22" name="Rectángulo redondeado 21"/>
            <p:cNvSpPr/>
            <p:nvPr/>
          </p:nvSpPr>
          <p:spPr>
            <a:xfrm>
              <a:off x="8727" y="585354"/>
              <a:ext cx="1871462" cy="123686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3" name="Rectángulo 22"/>
            <p:cNvSpPr/>
            <p:nvPr/>
          </p:nvSpPr>
          <p:spPr>
            <a:xfrm>
              <a:off x="69106" y="645733"/>
              <a:ext cx="1750704" cy="11161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Software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935760" y="2636912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25" name="Rectángulo redondeado 24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0">
                  <a:srgbClr val="AFE4EF"/>
                </a:gs>
                <a:gs pos="100000">
                  <a:srgbClr val="5DD5FF"/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Propiedad Intelectual e industrial</a:t>
              </a: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154192" y="2636912"/>
            <a:ext cx="1986754" cy="1192052"/>
            <a:chOff x="4236937" y="600535"/>
            <a:chExt cx="1986754" cy="1192052"/>
          </a:xfr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0">
                <a:srgbClr val="FF9966"/>
              </a:gs>
            </a:gsLst>
            <a:lin ang="5400000" scaled="1"/>
          </a:gradFill>
          <a:scene3d>
            <a:camera prst="orthographicFront"/>
            <a:lightRig rig="flat" dir="t"/>
          </a:scene3d>
        </p:grpSpPr>
        <p:sp>
          <p:nvSpPr>
            <p:cNvPr id="28" name="Rectángulo redondeado 27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Rectángulo 28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Material Fungible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472264" y="2636460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31" name="Rectángulo redondeado 30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96000">
                  <a:srgbClr val="61A200">
                    <a:alpha val="20000"/>
                  </a:srgbClr>
                </a:gs>
                <a:gs pos="16000">
                  <a:srgbClr val="61A235"/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Rectángulo 31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Pasajes y viáticos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703066" y="4077072"/>
            <a:ext cx="1986754" cy="1192052"/>
            <a:chOff x="4236937" y="600535"/>
            <a:chExt cx="1986754" cy="1192052"/>
          </a:xfrm>
          <a:gradFill>
            <a:gsLst>
              <a:gs pos="100000">
                <a:schemeClr val="accent6">
                  <a:lumMod val="20000"/>
                  <a:lumOff val="80000"/>
                </a:schemeClr>
              </a:gs>
              <a:gs pos="0">
                <a:srgbClr val="FF9966"/>
              </a:gs>
            </a:gsLst>
            <a:lin ang="5400000" scaled="1"/>
          </a:gradFill>
          <a:scene3d>
            <a:camera prst="orthographicFront"/>
            <a:lightRig rig="flat" dir="t"/>
          </a:scene3d>
        </p:grpSpPr>
        <p:sp>
          <p:nvSpPr>
            <p:cNvPr id="34" name="Rectángulo redondeado 33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Rectángulo 34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Seminarios, publicaciones y difusión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8414073" y="4076415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37" name="Rectángulo redondeado 36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0">
                  <a:srgbClr val="AFE4EF"/>
                </a:gs>
                <a:gs pos="100000">
                  <a:srgbClr val="5DD5FF"/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Rectángulo 37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Capacitación</a:t>
              </a: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3935760" y="4077072"/>
            <a:ext cx="2088232" cy="1191600"/>
            <a:chOff x="8727" y="585354"/>
            <a:chExt cx="1966610" cy="1236861"/>
          </a:xfrm>
          <a:scene3d>
            <a:camera prst="orthographicFront"/>
            <a:lightRig rig="flat" dir="t"/>
          </a:scene3d>
        </p:grpSpPr>
        <p:sp>
          <p:nvSpPr>
            <p:cNvPr id="40" name="Rectángulo redondeado 39"/>
            <p:cNvSpPr/>
            <p:nvPr/>
          </p:nvSpPr>
          <p:spPr>
            <a:xfrm>
              <a:off x="8727" y="585354"/>
              <a:ext cx="1871462" cy="1236861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Rectángulo 40"/>
            <p:cNvSpPr/>
            <p:nvPr/>
          </p:nvSpPr>
          <p:spPr>
            <a:xfrm>
              <a:off x="8727" y="645286"/>
              <a:ext cx="1966610" cy="11161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76200" tIns="76200" rIns="76200" bIns="76200" spcCol="1270" anchor="ctr"/>
            <a:lstStyle/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6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Infraestructura</a:t>
              </a:r>
            </a:p>
            <a:p>
              <a:pPr algn="ctr" defTabSz="7112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s-CL" sz="1400" dirty="0" smtClea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(Acondicionamiento</a:t>
              </a: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</a:p>
            <a:p>
              <a:pPr algn="ctr" defTabSz="8890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2" name="4 Rectángulo redondeado"/>
          <p:cNvSpPr/>
          <p:nvPr/>
        </p:nvSpPr>
        <p:spPr>
          <a:xfrm>
            <a:off x="1533382" y="815488"/>
            <a:ext cx="6731000" cy="175577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3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4402" name="Rectángulo 42"/>
          <p:cNvSpPr>
            <a:spLocks noChangeArrowheads="1"/>
          </p:cNvSpPr>
          <p:nvPr/>
        </p:nvSpPr>
        <p:spPr bwMode="auto">
          <a:xfrm>
            <a:off x="1703389" y="811214"/>
            <a:ext cx="662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n-US" sz="1800">
                <a:solidFill>
                  <a:prstClr val="black"/>
                </a:solidFill>
                <a:latin typeface="Verdana" panose="020B0604030504040204" pitchFamily="34" charset="0"/>
              </a:rPr>
              <a:t>Gastos en Personal*</a:t>
            </a:r>
          </a:p>
        </p:txBody>
      </p:sp>
      <p:grpSp>
        <p:nvGrpSpPr>
          <p:cNvPr id="44" name="Grupo 43"/>
          <p:cNvGrpSpPr/>
          <p:nvPr/>
        </p:nvGrpSpPr>
        <p:grpSpPr>
          <a:xfrm>
            <a:off x="1703066" y="5465186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45" name="Rectángulo redondeado 44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Rectángulo 45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Gastos generales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(máx. 8%)</a:t>
              </a:r>
            </a:p>
          </p:txBody>
        </p:sp>
      </p:grpSp>
      <p:sp>
        <p:nvSpPr>
          <p:cNvPr id="144405" name="CuadroTexto 2"/>
          <p:cNvSpPr txBox="1">
            <a:spLocks noChangeArrowheads="1"/>
          </p:cNvSpPr>
          <p:nvPr/>
        </p:nvSpPr>
        <p:spPr bwMode="auto">
          <a:xfrm>
            <a:off x="5931701" y="5637613"/>
            <a:ext cx="4562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n-US" dirty="0">
                <a:solidFill>
                  <a:prstClr val="black"/>
                </a:solidFill>
                <a:latin typeface="Verdana" panose="020B0604030504040204" pitchFamily="34" charset="0"/>
              </a:rPr>
              <a:t>* Se eliminaron los montos máximos de valor hora y el % mínimo de dedicación </a:t>
            </a:r>
            <a:endParaRPr lang="en-US" altLang="en-US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50" name="Rectángulo redondeado 49"/>
          <p:cNvSpPr/>
          <p:nvPr/>
        </p:nvSpPr>
        <p:spPr>
          <a:xfrm>
            <a:off x="3933449" y="5465186"/>
            <a:ext cx="1986754" cy="1192052"/>
          </a:xfrm>
          <a:prstGeom prst="roundRect">
            <a:avLst/>
          </a:prstGeom>
          <a:gradFill>
            <a:gsLst>
              <a:gs pos="96000">
                <a:srgbClr val="61A200">
                  <a:alpha val="20000"/>
                </a:srgbClr>
              </a:gs>
              <a:gs pos="16000">
                <a:srgbClr val="61A235"/>
              </a:gs>
            </a:gsLst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49" name="Rectángulo 48"/>
          <p:cNvSpPr/>
          <p:nvPr/>
        </p:nvSpPr>
        <p:spPr>
          <a:xfrm>
            <a:off x="3994354" y="5515919"/>
            <a:ext cx="1870372" cy="107567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60960" rIns="60960" bIns="60960" spcCol="1270" anchor="ctr"/>
          <a:lstStyle/>
          <a:p>
            <a:pPr algn="ctr" defTabSz="711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s-CL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Gastos de administración superior (máx. 12%)</a:t>
            </a:r>
          </a:p>
        </p:txBody>
      </p:sp>
      <p:grpSp>
        <p:nvGrpSpPr>
          <p:cNvPr id="51" name="Grupo 50"/>
          <p:cNvGrpSpPr/>
          <p:nvPr/>
        </p:nvGrpSpPr>
        <p:grpSpPr>
          <a:xfrm>
            <a:off x="3905505" y="1222775"/>
            <a:ext cx="1986754" cy="1192052"/>
            <a:chOff x="4236937" y="600535"/>
            <a:chExt cx="1986754" cy="1192052"/>
          </a:xfrm>
          <a:scene3d>
            <a:camera prst="orthographicFront"/>
            <a:lightRig rig="flat" dir="t"/>
          </a:scene3d>
        </p:grpSpPr>
        <p:sp>
          <p:nvSpPr>
            <p:cNvPr id="52" name="Rectángulo redondeado 51"/>
            <p:cNvSpPr/>
            <p:nvPr/>
          </p:nvSpPr>
          <p:spPr>
            <a:xfrm>
              <a:off x="4236937" y="600535"/>
              <a:ext cx="1986754" cy="1192052"/>
            </a:xfrm>
            <a:prstGeom prst="roundRect">
              <a:avLst/>
            </a:prstGeom>
            <a:gradFill>
              <a:gsLst>
                <a:gs pos="96000">
                  <a:srgbClr val="61A200">
                    <a:alpha val="20000"/>
                  </a:srgbClr>
                </a:gs>
                <a:gs pos="16000">
                  <a:srgbClr val="61A235"/>
                </a:gs>
              </a:gsLst>
            </a:gra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3" name="Rectángulo 52"/>
            <p:cNvSpPr/>
            <p:nvPr/>
          </p:nvSpPr>
          <p:spPr>
            <a:xfrm>
              <a:off x="4295128" y="658726"/>
              <a:ext cx="1870372" cy="10756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Incentivos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6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(personal de planta institución beneficiaria) 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412040" y="130194"/>
            <a:ext cx="37289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Ítems Financiables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5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1607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3685309" y="2147454"/>
            <a:ext cx="4890655" cy="2553348"/>
          </a:xfrm>
        </p:spPr>
        <p:txBody>
          <a:bodyPr/>
          <a:lstStyle/>
          <a:p>
            <a:pPr eaLnBrk="1" hangingPunct="1"/>
            <a:r>
              <a:rPr lang="es-MX" altLang="es-CL" sz="2400" b="1" dirty="0" smtClean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Formulación de Proyectos</a:t>
            </a:r>
            <a:endParaRPr lang="es-CL" altLang="es-CL" sz="2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"/>
            <a:ext cx="1718899" cy="15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17090A-D2E2-7B4E-8816-18F6B37C547D}"/>
              </a:ext>
            </a:extLst>
          </p:cNvPr>
          <p:cNvSpPr txBox="1"/>
          <p:nvPr/>
        </p:nvSpPr>
        <p:spPr>
          <a:xfrm>
            <a:off x="10194205" y="127649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Programa </a:t>
            </a:r>
          </a:p>
          <a:p>
            <a:pPr>
              <a:defRPr/>
            </a:pPr>
            <a:r>
              <a:rPr lang="es-ES_tradn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Fondef</a:t>
            </a:r>
            <a:endParaRPr lang="es-ES_tradnl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gobCL Light" charset="0"/>
              <a:cs typeface="gobCL Light" charset="0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05" y="948747"/>
            <a:ext cx="1979612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669527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3386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69714239"/>
              </p:ext>
            </p:extLst>
          </p:nvPr>
        </p:nvGraphicFramePr>
        <p:xfrm>
          <a:off x="1378423" y="1456316"/>
          <a:ext cx="9182072" cy="5201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3342778" y="570408"/>
            <a:ext cx="5253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Contenido de los proyectos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510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67475"/>
              </p:ext>
            </p:extLst>
          </p:nvPr>
        </p:nvGraphicFramePr>
        <p:xfrm>
          <a:off x="4199978" y="2593908"/>
          <a:ext cx="7146046" cy="404621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714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20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Antecedentes de resultados previos, incluyendo escala de validación, metodología aplicada, análisis estadístico, y descripción de asociados que participaron en esta primera etapa.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Problema u oportunidad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Análisis del Estado del Arte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 Solución</a:t>
                      </a:r>
                      <a:endParaRPr kumimoji="0" lang="es-CL" alt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Hipótesis y componente de Investigación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 Objetivos</a:t>
                      </a:r>
                      <a:endParaRPr kumimoji="0" lang="es-CL" altLang="es-C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 Metodologías de investigación y desarrollo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3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 Resultados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5" marB="45715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6 Elipse"/>
          <p:cNvSpPr/>
          <p:nvPr/>
        </p:nvSpPr>
        <p:spPr bwMode="auto">
          <a:xfrm>
            <a:off x="571301" y="1391484"/>
            <a:ext cx="2920622" cy="263651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800" b="1" dirty="0" smtClean="0">
                <a:ln w="0"/>
                <a:solidFill>
                  <a:prstClr val="white"/>
                </a:solidFill>
                <a:cs typeface="Verdana"/>
              </a:rPr>
              <a:t>Resultados previos  </a:t>
            </a:r>
            <a:r>
              <a:rPr lang="es-CL" sz="2800" b="1" dirty="0">
                <a:ln w="0"/>
                <a:solidFill>
                  <a:prstClr val="white"/>
                </a:solidFill>
                <a:cs typeface="Verdana"/>
              </a:rPr>
              <a:t>C</a:t>
            </a:r>
            <a:r>
              <a:rPr lang="es-CL" sz="2800" b="1" dirty="0" smtClean="0">
                <a:ln w="0"/>
                <a:solidFill>
                  <a:prstClr val="white"/>
                </a:solidFill>
                <a:cs typeface="Verdana"/>
              </a:rPr>
              <a:t>ontenido </a:t>
            </a:r>
          </a:p>
          <a:p>
            <a:pPr algn="ctr">
              <a:defRPr/>
            </a:pPr>
            <a:r>
              <a:rPr lang="es-CL" sz="2800" b="1" dirty="0" smtClean="0">
                <a:ln w="0"/>
                <a:solidFill>
                  <a:prstClr val="white"/>
                </a:solidFill>
                <a:cs typeface="Verdana"/>
              </a:rPr>
              <a:t> C y T</a:t>
            </a:r>
            <a:endParaRPr lang="es-CL" sz="2800" b="1" dirty="0">
              <a:ln w="0"/>
              <a:solidFill>
                <a:prstClr val="white"/>
              </a:solidFill>
              <a:cs typeface="Verdana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105469" y="4981434"/>
            <a:ext cx="2434657" cy="1606514"/>
            <a:chOff x="1739901" y="5427664"/>
            <a:chExt cx="1800225" cy="1190733"/>
          </a:xfrm>
        </p:grpSpPr>
        <p:sp>
          <p:nvSpPr>
            <p:cNvPr id="11" name="Triángulo isósceles 10"/>
            <p:cNvSpPr/>
            <p:nvPr/>
          </p:nvSpPr>
          <p:spPr>
            <a:xfrm>
              <a:off x="2243138" y="5948364"/>
              <a:ext cx="431800" cy="40798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 rot="833073">
              <a:off x="1741488" y="5875339"/>
              <a:ext cx="1435100" cy="603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1810" name="CuadroTexto 13"/>
            <p:cNvSpPr txBox="1">
              <a:spLocks noChangeArrowheads="1"/>
            </p:cNvSpPr>
            <p:nvPr/>
          </p:nvSpPr>
          <p:spPr bwMode="auto">
            <a:xfrm>
              <a:off x="1739901" y="6367464"/>
              <a:ext cx="1800225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PONDERACIÓN</a:t>
              </a:r>
              <a:endParaRPr lang="en-US" altLang="es-CL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1811" name="CuadroTexto 14"/>
            <p:cNvSpPr txBox="1">
              <a:spLocks noChangeArrowheads="1"/>
            </p:cNvSpPr>
            <p:nvPr/>
          </p:nvSpPr>
          <p:spPr bwMode="auto">
            <a:xfrm>
              <a:off x="2455863" y="5427664"/>
              <a:ext cx="10842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800" dirty="0">
                  <a:solidFill>
                    <a:prstClr val="black"/>
                  </a:solidFill>
                  <a:latin typeface="Verdana" panose="020B0604030504040204" pitchFamily="34" charset="0"/>
                </a:rPr>
                <a:t>50%</a:t>
              </a:r>
              <a:endParaRPr lang="en-US" altLang="es-CL" sz="28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4" name="Rectángulo 3"/>
          <p:cNvSpPr/>
          <p:nvPr/>
        </p:nvSpPr>
        <p:spPr>
          <a:xfrm>
            <a:off x="4025034" y="285803"/>
            <a:ext cx="5253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Contenido de los proyectos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692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9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475359"/>
              </p:ext>
            </p:extLst>
          </p:nvPr>
        </p:nvGraphicFramePr>
        <p:xfrm>
          <a:off x="1703512" y="1004889"/>
          <a:ext cx="6878513" cy="5030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3 Rectángulo redondeado"/>
          <p:cNvSpPr/>
          <p:nvPr/>
        </p:nvSpPr>
        <p:spPr>
          <a:xfrm>
            <a:off x="8582025" y="1004889"/>
            <a:ext cx="1943100" cy="493236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los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sz="2000" b="1" cap="small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000" b="1" cap="smal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proyectos</a:t>
            </a:r>
          </a:p>
        </p:txBody>
      </p:sp>
      <p:sp>
        <p:nvSpPr>
          <p:cNvPr id="163846" name="CuadroTexto 7"/>
          <p:cNvSpPr txBox="1">
            <a:spLocks noChangeArrowheads="1"/>
          </p:cNvSpPr>
          <p:nvPr/>
        </p:nvSpPr>
        <p:spPr bwMode="auto">
          <a:xfrm>
            <a:off x="1668464" y="6353176"/>
            <a:ext cx="856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200" b="1" dirty="0">
                <a:solidFill>
                  <a:prstClr val="black"/>
                </a:solidFill>
              </a:rPr>
              <a:t>*</a:t>
            </a:r>
            <a:r>
              <a:rPr lang="es-CL" altLang="es-CL" sz="1200" b="1" dirty="0">
                <a:solidFill>
                  <a:prstClr val="black"/>
                </a:solidFill>
                <a:latin typeface="Verdana" panose="020B0604030504040204" pitchFamily="34" charset="0"/>
              </a:rPr>
              <a:t>Resultado de Producción: </a:t>
            </a:r>
            <a:r>
              <a:rPr lang="es-CL" altLang="es-CL" sz="1200" dirty="0">
                <a:solidFill>
                  <a:prstClr val="black"/>
                </a:solidFill>
                <a:latin typeface="Verdana" panose="020B0604030504040204" pitchFamily="34" charset="0"/>
              </a:rPr>
              <a:t>Es el único resultado obligatorio o requisito mínimo para la postulación al proyecto.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223761" y="194723"/>
            <a:ext cx="39308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Tipos de Resultados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758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 10"/>
          <p:cNvSpPr/>
          <p:nvPr/>
        </p:nvSpPr>
        <p:spPr>
          <a:xfrm>
            <a:off x="2416352" y="1699637"/>
            <a:ext cx="2907816" cy="1152128"/>
          </a:xfrm>
          <a:custGeom>
            <a:avLst/>
            <a:gdLst>
              <a:gd name="connsiteX0" fmla="*/ 0 w 3028078"/>
              <a:gd name="connsiteY0" fmla="*/ 115213 h 1152128"/>
              <a:gd name="connsiteX1" fmla="*/ 115213 w 3028078"/>
              <a:gd name="connsiteY1" fmla="*/ 0 h 1152128"/>
              <a:gd name="connsiteX2" fmla="*/ 2912865 w 3028078"/>
              <a:gd name="connsiteY2" fmla="*/ 0 h 1152128"/>
              <a:gd name="connsiteX3" fmla="*/ 3028078 w 3028078"/>
              <a:gd name="connsiteY3" fmla="*/ 115213 h 1152128"/>
              <a:gd name="connsiteX4" fmla="*/ 3028078 w 3028078"/>
              <a:gd name="connsiteY4" fmla="*/ 1036915 h 1152128"/>
              <a:gd name="connsiteX5" fmla="*/ 2912865 w 3028078"/>
              <a:gd name="connsiteY5" fmla="*/ 1152128 h 1152128"/>
              <a:gd name="connsiteX6" fmla="*/ 115213 w 3028078"/>
              <a:gd name="connsiteY6" fmla="*/ 1152128 h 1152128"/>
              <a:gd name="connsiteX7" fmla="*/ 0 w 3028078"/>
              <a:gd name="connsiteY7" fmla="*/ 1036915 h 1152128"/>
              <a:gd name="connsiteX8" fmla="*/ 0 w 3028078"/>
              <a:gd name="connsiteY8" fmla="*/ 115213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078" h="1152128">
                <a:moveTo>
                  <a:pt x="0" y="115213"/>
                </a:moveTo>
                <a:cubicBezTo>
                  <a:pt x="0" y="51583"/>
                  <a:pt x="51583" y="0"/>
                  <a:pt x="115213" y="0"/>
                </a:cubicBezTo>
                <a:lnTo>
                  <a:pt x="2912865" y="0"/>
                </a:lnTo>
                <a:cubicBezTo>
                  <a:pt x="2976495" y="0"/>
                  <a:pt x="3028078" y="51583"/>
                  <a:pt x="3028078" y="115213"/>
                </a:cubicBezTo>
                <a:lnTo>
                  <a:pt x="3028078" y="1036915"/>
                </a:lnTo>
                <a:cubicBezTo>
                  <a:pt x="3028078" y="1100545"/>
                  <a:pt x="2976495" y="1152128"/>
                  <a:pt x="2912865" y="1152128"/>
                </a:cubicBezTo>
                <a:lnTo>
                  <a:pt x="115213" y="1152128"/>
                </a:lnTo>
                <a:cubicBezTo>
                  <a:pt x="51583" y="1152128"/>
                  <a:pt x="0" y="1100545"/>
                  <a:pt x="0" y="1036915"/>
                </a:cubicBezTo>
                <a:lnTo>
                  <a:pt x="0" y="115213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87085" tIns="87085" rIns="87085" bIns="870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Concepto validado </a:t>
            </a:r>
            <a:r>
              <a:rPr lang="es-CL" sz="14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un prototipo físico experimental o de laboratorio (todas las variables controladas)</a:t>
            </a:r>
            <a:endPara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Forma libre 12"/>
          <p:cNvSpPr/>
          <p:nvPr/>
        </p:nvSpPr>
        <p:spPr>
          <a:xfrm>
            <a:off x="5710334" y="1899779"/>
            <a:ext cx="532821" cy="751843"/>
          </a:xfrm>
          <a:custGeom>
            <a:avLst/>
            <a:gdLst>
              <a:gd name="connsiteX0" fmla="*/ 0 w 532821"/>
              <a:gd name="connsiteY0" fmla="*/ 150369 h 751843"/>
              <a:gd name="connsiteX1" fmla="*/ 266411 w 532821"/>
              <a:gd name="connsiteY1" fmla="*/ 150369 h 751843"/>
              <a:gd name="connsiteX2" fmla="*/ 266411 w 532821"/>
              <a:gd name="connsiteY2" fmla="*/ 0 h 751843"/>
              <a:gd name="connsiteX3" fmla="*/ 532821 w 532821"/>
              <a:gd name="connsiteY3" fmla="*/ 375922 h 751843"/>
              <a:gd name="connsiteX4" fmla="*/ 266411 w 532821"/>
              <a:gd name="connsiteY4" fmla="*/ 751843 h 751843"/>
              <a:gd name="connsiteX5" fmla="*/ 266411 w 532821"/>
              <a:gd name="connsiteY5" fmla="*/ 601474 h 751843"/>
              <a:gd name="connsiteX6" fmla="*/ 0 w 532821"/>
              <a:gd name="connsiteY6" fmla="*/ 601474 h 751843"/>
              <a:gd name="connsiteX7" fmla="*/ 0 w 532821"/>
              <a:gd name="connsiteY7" fmla="*/ 150369 h 75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2821" h="751843">
                <a:moveTo>
                  <a:pt x="0" y="150369"/>
                </a:moveTo>
                <a:lnTo>
                  <a:pt x="266411" y="150369"/>
                </a:lnTo>
                <a:lnTo>
                  <a:pt x="266411" y="0"/>
                </a:lnTo>
                <a:lnTo>
                  <a:pt x="532821" y="375922"/>
                </a:lnTo>
                <a:lnTo>
                  <a:pt x="266411" y="751843"/>
                </a:lnTo>
                <a:lnTo>
                  <a:pt x="266411" y="601474"/>
                </a:lnTo>
                <a:lnTo>
                  <a:pt x="0" y="601474"/>
                </a:lnTo>
                <a:lnTo>
                  <a:pt x="0" y="15036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0369" rIns="159846" bIns="15036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3200" kern="1200"/>
          </a:p>
        </p:txBody>
      </p:sp>
      <p:sp>
        <p:nvSpPr>
          <p:cNvPr id="14" name="Forma libre 13"/>
          <p:cNvSpPr/>
          <p:nvPr/>
        </p:nvSpPr>
        <p:spPr>
          <a:xfrm>
            <a:off x="6474190" y="1699637"/>
            <a:ext cx="2955713" cy="1152128"/>
          </a:xfrm>
          <a:custGeom>
            <a:avLst/>
            <a:gdLst>
              <a:gd name="connsiteX0" fmla="*/ 0 w 2955713"/>
              <a:gd name="connsiteY0" fmla="*/ 115213 h 1152128"/>
              <a:gd name="connsiteX1" fmla="*/ 115213 w 2955713"/>
              <a:gd name="connsiteY1" fmla="*/ 0 h 1152128"/>
              <a:gd name="connsiteX2" fmla="*/ 2840500 w 2955713"/>
              <a:gd name="connsiteY2" fmla="*/ 0 h 1152128"/>
              <a:gd name="connsiteX3" fmla="*/ 2955713 w 2955713"/>
              <a:gd name="connsiteY3" fmla="*/ 115213 h 1152128"/>
              <a:gd name="connsiteX4" fmla="*/ 2955713 w 2955713"/>
              <a:gd name="connsiteY4" fmla="*/ 1036915 h 1152128"/>
              <a:gd name="connsiteX5" fmla="*/ 2840500 w 2955713"/>
              <a:gd name="connsiteY5" fmla="*/ 1152128 h 1152128"/>
              <a:gd name="connsiteX6" fmla="*/ 115213 w 2955713"/>
              <a:gd name="connsiteY6" fmla="*/ 1152128 h 1152128"/>
              <a:gd name="connsiteX7" fmla="*/ 0 w 2955713"/>
              <a:gd name="connsiteY7" fmla="*/ 1036915 h 1152128"/>
              <a:gd name="connsiteX8" fmla="*/ 0 w 2955713"/>
              <a:gd name="connsiteY8" fmla="*/ 115213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5713" h="1152128">
                <a:moveTo>
                  <a:pt x="0" y="115213"/>
                </a:moveTo>
                <a:cubicBezTo>
                  <a:pt x="0" y="51583"/>
                  <a:pt x="51583" y="0"/>
                  <a:pt x="115213" y="0"/>
                </a:cubicBezTo>
                <a:lnTo>
                  <a:pt x="2840500" y="0"/>
                </a:lnTo>
                <a:cubicBezTo>
                  <a:pt x="2904130" y="0"/>
                  <a:pt x="2955713" y="51583"/>
                  <a:pt x="2955713" y="115213"/>
                </a:cubicBezTo>
                <a:lnTo>
                  <a:pt x="2955713" y="1036915"/>
                </a:lnTo>
                <a:cubicBezTo>
                  <a:pt x="2955713" y="1100545"/>
                  <a:pt x="2904130" y="1152128"/>
                  <a:pt x="2840500" y="1152128"/>
                </a:cubicBezTo>
                <a:lnTo>
                  <a:pt x="115213" y="1152128"/>
                </a:lnTo>
                <a:cubicBezTo>
                  <a:pt x="51583" y="1152128"/>
                  <a:pt x="0" y="1100545"/>
                  <a:pt x="0" y="1036915"/>
                </a:cubicBezTo>
                <a:lnTo>
                  <a:pt x="0" y="115213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7085" tIns="87085" rIns="87085" bIns="8708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Prototipo rediseñado</a:t>
            </a:r>
            <a:r>
              <a:rPr lang="es-CL" sz="14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s-CL" sz="1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probado</a:t>
            </a:r>
            <a:r>
              <a:rPr lang="es-CL" sz="14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una planta piloto o </a:t>
            </a:r>
            <a:r>
              <a:rPr lang="es-CL" sz="1400" kern="1200" baseline="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semi</a:t>
            </a:r>
            <a:r>
              <a:rPr lang="es-CL" sz="14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-industrial</a:t>
            </a:r>
            <a:endPara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Forma libre 6"/>
          <p:cNvSpPr/>
          <p:nvPr/>
        </p:nvSpPr>
        <p:spPr>
          <a:xfrm>
            <a:off x="2414542" y="3156155"/>
            <a:ext cx="2874986" cy="1279785"/>
          </a:xfrm>
          <a:custGeom>
            <a:avLst/>
            <a:gdLst>
              <a:gd name="connsiteX0" fmla="*/ 0 w 2865640"/>
              <a:gd name="connsiteY0" fmla="*/ 158418 h 1584175"/>
              <a:gd name="connsiteX1" fmla="*/ 158418 w 2865640"/>
              <a:gd name="connsiteY1" fmla="*/ 0 h 1584175"/>
              <a:gd name="connsiteX2" fmla="*/ 2707223 w 2865640"/>
              <a:gd name="connsiteY2" fmla="*/ 0 h 1584175"/>
              <a:gd name="connsiteX3" fmla="*/ 2865641 w 2865640"/>
              <a:gd name="connsiteY3" fmla="*/ 158418 h 1584175"/>
              <a:gd name="connsiteX4" fmla="*/ 2865640 w 2865640"/>
              <a:gd name="connsiteY4" fmla="*/ 1425758 h 1584175"/>
              <a:gd name="connsiteX5" fmla="*/ 2707222 w 2865640"/>
              <a:gd name="connsiteY5" fmla="*/ 1584176 h 1584175"/>
              <a:gd name="connsiteX6" fmla="*/ 158418 w 2865640"/>
              <a:gd name="connsiteY6" fmla="*/ 1584175 h 1584175"/>
              <a:gd name="connsiteX7" fmla="*/ 0 w 2865640"/>
              <a:gd name="connsiteY7" fmla="*/ 1425757 h 1584175"/>
              <a:gd name="connsiteX8" fmla="*/ 0 w 2865640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5640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2707223" y="0"/>
                </a:lnTo>
                <a:cubicBezTo>
                  <a:pt x="2794715" y="0"/>
                  <a:pt x="2865641" y="70926"/>
                  <a:pt x="2865641" y="158418"/>
                </a:cubicBezTo>
                <a:cubicBezTo>
                  <a:pt x="2865641" y="580865"/>
                  <a:pt x="2865640" y="1003311"/>
                  <a:pt x="2865640" y="1425758"/>
                </a:cubicBezTo>
                <a:cubicBezTo>
                  <a:pt x="2865640" y="1513250"/>
                  <a:pt x="2794714" y="1584176"/>
                  <a:pt x="2707222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9739" tIns="99739" rIns="99739" bIns="9973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 de</a:t>
            </a:r>
            <a:r>
              <a:rPr lang="es-CL" sz="14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proceso productivo validado mediante simulación</a:t>
            </a:r>
            <a:endPara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rma libre 7"/>
          <p:cNvSpPr/>
          <p:nvPr/>
        </p:nvSpPr>
        <p:spPr>
          <a:xfrm>
            <a:off x="5738785" y="3440708"/>
            <a:ext cx="556211" cy="710678"/>
          </a:xfrm>
          <a:custGeom>
            <a:avLst/>
            <a:gdLst>
              <a:gd name="connsiteX0" fmla="*/ 0 w 556211"/>
              <a:gd name="connsiteY0" fmla="*/ 142136 h 710678"/>
              <a:gd name="connsiteX1" fmla="*/ 278106 w 556211"/>
              <a:gd name="connsiteY1" fmla="*/ 142136 h 710678"/>
              <a:gd name="connsiteX2" fmla="*/ 278106 w 556211"/>
              <a:gd name="connsiteY2" fmla="*/ 0 h 710678"/>
              <a:gd name="connsiteX3" fmla="*/ 556211 w 556211"/>
              <a:gd name="connsiteY3" fmla="*/ 355339 h 710678"/>
              <a:gd name="connsiteX4" fmla="*/ 278106 w 556211"/>
              <a:gd name="connsiteY4" fmla="*/ 710678 h 710678"/>
              <a:gd name="connsiteX5" fmla="*/ 278106 w 556211"/>
              <a:gd name="connsiteY5" fmla="*/ 568542 h 710678"/>
              <a:gd name="connsiteX6" fmla="*/ 0 w 556211"/>
              <a:gd name="connsiteY6" fmla="*/ 568542 h 710678"/>
              <a:gd name="connsiteX7" fmla="*/ 0 w 556211"/>
              <a:gd name="connsiteY7" fmla="*/ 142136 h 71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211" h="710678">
                <a:moveTo>
                  <a:pt x="0" y="142136"/>
                </a:moveTo>
                <a:lnTo>
                  <a:pt x="278106" y="142136"/>
                </a:lnTo>
                <a:lnTo>
                  <a:pt x="278106" y="0"/>
                </a:lnTo>
                <a:lnTo>
                  <a:pt x="556211" y="355339"/>
                </a:lnTo>
                <a:lnTo>
                  <a:pt x="278106" y="710678"/>
                </a:lnTo>
                <a:lnTo>
                  <a:pt x="278106" y="568542"/>
                </a:lnTo>
                <a:lnTo>
                  <a:pt x="0" y="568542"/>
                </a:lnTo>
                <a:lnTo>
                  <a:pt x="0" y="14213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2136" rIns="166863" bIns="142136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3000" kern="1200"/>
          </a:p>
        </p:txBody>
      </p:sp>
      <p:sp>
        <p:nvSpPr>
          <p:cNvPr id="9" name="Forma libre 8"/>
          <p:cNvSpPr/>
          <p:nvPr/>
        </p:nvSpPr>
        <p:spPr>
          <a:xfrm>
            <a:off x="6519225" y="3156155"/>
            <a:ext cx="2920207" cy="1279785"/>
          </a:xfrm>
          <a:custGeom>
            <a:avLst/>
            <a:gdLst>
              <a:gd name="connsiteX0" fmla="*/ 0 w 2865640"/>
              <a:gd name="connsiteY0" fmla="*/ 158418 h 1584175"/>
              <a:gd name="connsiteX1" fmla="*/ 158418 w 2865640"/>
              <a:gd name="connsiteY1" fmla="*/ 0 h 1584175"/>
              <a:gd name="connsiteX2" fmla="*/ 2707223 w 2865640"/>
              <a:gd name="connsiteY2" fmla="*/ 0 h 1584175"/>
              <a:gd name="connsiteX3" fmla="*/ 2865641 w 2865640"/>
              <a:gd name="connsiteY3" fmla="*/ 158418 h 1584175"/>
              <a:gd name="connsiteX4" fmla="*/ 2865640 w 2865640"/>
              <a:gd name="connsiteY4" fmla="*/ 1425758 h 1584175"/>
              <a:gd name="connsiteX5" fmla="*/ 2707222 w 2865640"/>
              <a:gd name="connsiteY5" fmla="*/ 1584176 h 1584175"/>
              <a:gd name="connsiteX6" fmla="*/ 158418 w 2865640"/>
              <a:gd name="connsiteY6" fmla="*/ 1584175 h 1584175"/>
              <a:gd name="connsiteX7" fmla="*/ 0 w 2865640"/>
              <a:gd name="connsiteY7" fmla="*/ 1425757 h 1584175"/>
              <a:gd name="connsiteX8" fmla="*/ 0 w 2865640"/>
              <a:gd name="connsiteY8" fmla="*/ 158418 h 15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5640" h="1584175">
                <a:moveTo>
                  <a:pt x="0" y="158418"/>
                </a:moveTo>
                <a:cubicBezTo>
                  <a:pt x="0" y="70926"/>
                  <a:pt x="70926" y="0"/>
                  <a:pt x="158418" y="0"/>
                </a:cubicBezTo>
                <a:lnTo>
                  <a:pt x="2707223" y="0"/>
                </a:lnTo>
                <a:cubicBezTo>
                  <a:pt x="2794715" y="0"/>
                  <a:pt x="2865641" y="70926"/>
                  <a:pt x="2865641" y="158418"/>
                </a:cubicBezTo>
                <a:cubicBezTo>
                  <a:pt x="2865641" y="580865"/>
                  <a:pt x="2865640" y="1003311"/>
                  <a:pt x="2865640" y="1425758"/>
                </a:cubicBezTo>
                <a:cubicBezTo>
                  <a:pt x="2865640" y="1513250"/>
                  <a:pt x="2794714" y="1584176"/>
                  <a:pt x="2707222" y="1584176"/>
                </a:cubicBezTo>
                <a:lnTo>
                  <a:pt x="158418" y="1584175"/>
                </a:lnTo>
                <a:cubicBezTo>
                  <a:pt x="70926" y="1584175"/>
                  <a:pt x="0" y="1513249"/>
                  <a:pt x="0" y="1425757"/>
                </a:cubicBezTo>
                <a:lnTo>
                  <a:pt x="0" y="158418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99739" tIns="99739" rIns="99739" bIns="9973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proceso validado en</a:t>
            </a:r>
            <a:r>
              <a:rPr lang="es-CL" sz="14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condiciones reales pero con varias variables controladas</a:t>
            </a:r>
          </a:p>
        </p:txBody>
      </p:sp>
      <p:sp>
        <p:nvSpPr>
          <p:cNvPr id="3" name="Forma libre 2"/>
          <p:cNvSpPr/>
          <p:nvPr/>
        </p:nvSpPr>
        <p:spPr>
          <a:xfrm>
            <a:off x="2473709" y="4740330"/>
            <a:ext cx="2856626" cy="1409747"/>
          </a:xfrm>
          <a:custGeom>
            <a:avLst/>
            <a:gdLst>
              <a:gd name="connsiteX0" fmla="*/ 0 w 2974771"/>
              <a:gd name="connsiteY0" fmla="*/ 178486 h 1784863"/>
              <a:gd name="connsiteX1" fmla="*/ 178486 w 2974771"/>
              <a:gd name="connsiteY1" fmla="*/ 0 h 1784863"/>
              <a:gd name="connsiteX2" fmla="*/ 2796285 w 2974771"/>
              <a:gd name="connsiteY2" fmla="*/ 0 h 1784863"/>
              <a:gd name="connsiteX3" fmla="*/ 2974771 w 2974771"/>
              <a:gd name="connsiteY3" fmla="*/ 178486 h 1784863"/>
              <a:gd name="connsiteX4" fmla="*/ 2974771 w 2974771"/>
              <a:gd name="connsiteY4" fmla="*/ 1606377 h 1784863"/>
              <a:gd name="connsiteX5" fmla="*/ 2796285 w 2974771"/>
              <a:gd name="connsiteY5" fmla="*/ 1784863 h 1784863"/>
              <a:gd name="connsiteX6" fmla="*/ 178486 w 2974771"/>
              <a:gd name="connsiteY6" fmla="*/ 1784863 h 1784863"/>
              <a:gd name="connsiteX7" fmla="*/ 0 w 2974771"/>
              <a:gd name="connsiteY7" fmla="*/ 1606377 h 1784863"/>
              <a:gd name="connsiteX8" fmla="*/ 0 w 2974771"/>
              <a:gd name="connsiteY8" fmla="*/ 178486 h 17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771" h="1784863">
                <a:moveTo>
                  <a:pt x="0" y="178486"/>
                </a:moveTo>
                <a:cubicBezTo>
                  <a:pt x="0" y="79911"/>
                  <a:pt x="79911" y="0"/>
                  <a:pt x="178486" y="0"/>
                </a:cubicBezTo>
                <a:lnTo>
                  <a:pt x="2796285" y="0"/>
                </a:lnTo>
                <a:cubicBezTo>
                  <a:pt x="2894860" y="0"/>
                  <a:pt x="2974771" y="79911"/>
                  <a:pt x="2974771" y="178486"/>
                </a:cubicBezTo>
                <a:lnTo>
                  <a:pt x="2974771" y="1606377"/>
                </a:lnTo>
                <a:cubicBezTo>
                  <a:pt x="2974771" y="1704952"/>
                  <a:pt x="2894860" y="1784863"/>
                  <a:pt x="2796285" y="1784863"/>
                </a:cubicBezTo>
                <a:lnTo>
                  <a:pt x="178486" y="1784863"/>
                </a:lnTo>
                <a:cubicBezTo>
                  <a:pt x="79911" y="1784863"/>
                  <a:pt x="0" y="1704952"/>
                  <a:pt x="0" y="1606377"/>
                </a:cubicBezTo>
                <a:lnTo>
                  <a:pt x="0" y="178486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05617" tIns="105617" rIns="105617" bIns="105617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proceso social validado en pequeña escala  (pocas variables del entorno)</a:t>
            </a:r>
            <a:endParaRPr lang="es-CL" sz="14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orma libre 3"/>
          <p:cNvSpPr/>
          <p:nvPr/>
        </p:nvSpPr>
        <p:spPr>
          <a:xfrm rot="61816">
            <a:off x="5747558" y="5072059"/>
            <a:ext cx="538663" cy="737743"/>
          </a:xfrm>
          <a:custGeom>
            <a:avLst/>
            <a:gdLst>
              <a:gd name="connsiteX0" fmla="*/ 0 w 538663"/>
              <a:gd name="connsiteY0" fmla="*/ 147549 h 737743"/>
              <a:gd name="connsiteX1" fmla="*/ 269332 w 538663"/>
              <a:gd name="connsiteY1" fmla="*/ 147549 h 737743"/>
              <a:gd name="connsiteX2" fmla="*/ 269332 w 538663"/>
              <a:gd name="connsiteY2" fmla="*/ 0 h 737743"/>
              <a:gd name="connsiteX3" fmla="*/ 538663 w 538663"/>
              <a:gd name="connsiteY3" fmla="*/ 368872 h 737743"/>
              <a:gd name="connsiteX4" fmla="*/ 269332 w 538663"/>
              <a:gd name="connsiteY4" fmla="*/ 737743 h 737743"/>
              <a:gd name="connsiteX5" fmla="*/ 269332 w 538663"/>
              <a:gd name="connsiteY5" fmla="*/ 590194 h 737743"/>
              <a:gd name="connsiteX6" fmla="*/ 0 w 538663"/>
              <a:gd name="connsiteY6" fmla="*/ 590194 h 737743"/>
              <a:gd name="connsiteX7" fmla="*/ 0 w 538663"/>
              <a:gd name="connsiteY7" fmla="*/ 147549 h 73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63" h="737743">
                <a:moveTo>
                  <a:pt x="0" y="147549"/>
                </a:moveTo>
                <a:lnTo>
                  <a:pt x="269332" y="147549"/>
                </a:lnTo>
                <a:lnTo>
                  <a:pt x="269332" y="0"/>
                </a:lnTo>
                <a:lnTo>
                  <a:pt x="538663" y="368872"/>
                </a:lnTo>
                <a:lnTo>
                  <a:pt x="269332" y="737743"/>
                </a:lnTo>
                <a:lnTo>
                  <a:pt x="269332" y="590194"/>
                </a:lnTo>
                <a:lnTo>
                  <a:pt x="0" y="590194"/>
                </a:lnTo>
                <a:lnTo>
                  <a:pt x="0" y="14754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47548" rIns="161599" bIns="14754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3100" kern="1200"/>
          </a:p>
        </p:txBody>
      </p:sp>
      <p:sp>
        <p:nvSpPr>
          <p:cNvPr id="5" name="Forma libre 4"/>
          <p:cNvSpPr/>
          <p:nvPr/>
        </p:nvSpPr>
        <p:spPr>
          <a:xfrm>
            <a:off x="6519226" y="4731786"/>
            <a:ext cx="2910678" cy="1418291"/>
          </a:xfrm>
          <a:custGeom>
            <a:avLst/>
            <a:gdLst>
              <a:gd name="connsiteX0" fmla="*/ 0 w 2974771"/>
              <a:gd name="connsiteY0" fmla="*/ 178486 h 1784863"/>
              <a:gd name="connsiteX1" fmla="*/ 178486 w 2974771"/>
              <a:gd name="connsiteY1" fmla="*/ 0 h 1784863"/>
              <a:gd name="connsiteX2" fmla="*/ 2796285 w 2974771"/>
              <a:gd name="connsiteY2" fmla="*/ 0 h 1784863"/>
              <a:gd name="connsiteX3" fmla="*/ 2974771 w 2974771"/>
              <a:gd name="connsiteY3" fmla="*/ 178486 h 1784863"/>
              <a:gd name="connsiteX4" fmla="*/ 2974771 w 2974771"/>
              <a:gd name="connsiteY4" fmla="*/ 1606377 h 1784863"/>
              <a:gd name="connsiteX5" fmla="*/ 2796285 w 2974771"/>
              <a:gd name="connsiteY5" fmla="*/ 1784863 h 1784863"/>
              <a:gd name="connsiteX6" fmla="*/ 178486 w 2974771"/>
              <a:gd name="connsiteY6" fmla="*/ 1784863 h 1784863"/>
              <a:gd name="connsiteX7" fmla="*/ 0 w 2974771"/>
              <a:gd name="connsiteY7" fmla="*/ 1606377 h 1784863"/>
              <a:gd name="connsiteX8" fmla="*/ 0 w 2974771"/>
              <a:gd name="connsiteY8" fmla="*/ 178486 h 178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4771" h="1784863">
                <a:moveTo>
                  <a:pt x="0" y="178486"/>
                </a:moveTo>
                <a:cubicBezTo>
                  <a:pt x="0" y="79911"/>
                  <a:pt x="79911" y="0"/>
                  <a:pt x="178486" y="0"/>
                </a:cubicBezTo>
                <a:lnTo>
                  <a:pt x="2796285" y="0"/>
                </a:lnTo>
                <a:cubicBezTo>
                  <a:pt x="2894860" y="0"/>
                  <a:pt x="2974771" y="79911"/>
                  <a:pt x="2974771" y="178486"/>
                </a:cubicBezTo>
                <a:lnTo>
                  <a:pt x="2974771" y="1606377"/>
                </a:lnTo>
                <a:cubicBezTo>
                  <a:pt x="2974771" y="1704952"/>
                  <a:pt x="2894860" y="1784863"/>
                  <a:pt x="2796285" y="1784863"/>
                </a:cubicBezTo>
                <a:lnTo>
                  <a:pt x="178486" y="1784863"/>
                </a:lnTo>
                <a:cubicBezTo>
                  <a:pt x="79911" y="1784863"/>
                  <a:pt x="0" y="1704952"/>
                  <a:pt x="0" y="1606377"/>
                </a:cubicBezTo>
                <a:lnTo>
                  <a:pt x="0" y="178486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05617" tIns="105617" rIns="105617" bIns="105617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40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proceso social validado en mayor escala (más variables</a:t>
            </a:r>
            <a:r>
              <a:rPr lang="es-CL" sz="1400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entorno)</a:t>
            </a:r>
            <a:endParaRPr lang="es-CL" sz="14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929678" y="1081593"/>
            <a:ext cx="1944687" cy="43973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6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 </a:t>
            </a:r>
            <a:r>
              <a:rPr lang="es-CL" sz="16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</a:t>
            </a:r>
            <a:endParaRPr lang="es-CL" sz="16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7059484" y="1086356"/>
            <a:ext cx="1882775" cy="4349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6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 final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842298" y="199769"/>
            <a:ext cx="46394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Ejemplos de Resultados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656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4"/>
          <p:cNvSpPr/>
          <p:nvPr/>
        </p:nvSpPr>
        <p:spPr>
          <a:xfrm>
            <a:off x="2889251" y="1909763"/>
            <a:ext cx="1412875" cy="13636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CL" sz="2000" dirty="0">
              <a:solidFill>
                <a:prstClr val="white"/>
              </a:solidFill>
              <a:cs typeface="Calibri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785597"/>
              </p:ext>
            </p:extLst>
          </p:nvPr>
        </p:nvGraphicFramePr>
        <p:xfrm>
          <a:off x="4153932" y="2902727"/>
          <a:ext cx="6985411" cy="275639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98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040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Presupuestos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683" marB="4568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9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Definición Detallada de Cargos y Funciones 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Declaración de Participaciones Comprometidas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en Otros Proyectos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683" marB="4568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0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Plan de trabajo detallado (Carta Gantt)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683" marB="4568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21749553"/>
              </p:ext>
            </p:extLst>
          </p:nvPr>
        </p:nvGraphicFramePr>
        <p:xfrm>
          <a:off x="775701" y="1240644"/>
          <a:ext cx="3188657" cy="270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1105469" y="4981434"/>
            <a:ext cx="2434657" cy="1606514"/>
            <a:chOff x="1739901" y="5427664"/>
            <a:chExt cx="1800225" cy="1190733"/>
          </a:xfrm>
        </p:grpSpPr>
        <p:sp>
          <p:nvSpPr>
            <p:cNvPr id="15" name="Triángulo isósceles 14"/>
            <p:cNvSpPr/>
            <p:nvPr/>
          </p:nvSpPr>
          <p:spPr>
            <a:xfrm>
              <a:off x="2243138" y="5948364"/>
              <a:ext cx="431800" cy="40798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 rot="833073">
              <a:off x="1741488" y="5875339"/>
              <a:ext cx="1435100" cy="603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CuadroTexto 13"/>
            <p:cNvSpPr txBox="1">
              <a:spLocks noChangeArrowheads="1"/>
            </p:cNvSpPr>
            <p:nvPr/>
          </p:nvSpPr>
          <p:spPr bwMode="auto">
            <a:xfrm>
              <a:off x="1739901" y="6367464"/>
              <a:ext cx="1800225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PONDERACIÓN</a:t>
              </a:r>
              <a:endParaRPr lang="en-US" altLang="es-CL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8" name="CuadroTexto 14"/>
            <p:cNvSpPr txBox="1">
              <a:spLocks noChangeArrowheads="1"/>
            </p:cNvSpPr>
            <p:nvPr/>
          </p:nvSpPr>
          <p:spPr bwMode="auto">
            <a:xfrm>
              <a:off x="2455863" y="5427664"/>
              <a:ext cx="1084262" cy="38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800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15%</a:t>
              </a:r>
              <a:endParaRPr lang="en-US" altLang="es-CL" sz="28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153932" y="386318"/>
            <a:ext cx="5253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Contenido de los proyectos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9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611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93207"/>
              </p:ext>
            </p:extLst>
          </p:nvPr>
        </p:nvGraphicFramePr>
        <p:xfrm>
          <a:off x="3701834" y="2575248"/>
          <a:ext cx="6674107" cy="332325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6674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250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 Descripción del producto, proceso o servicio final 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Descripción de la situación sin proyecto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Descripción de la situación con proyecto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 Descripción de entidades asociadas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68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 Modelo de Negocios o masificación</a:t>
                      </a:r>
                      <a:endParaRPr kumimoji="0" lang="es-CL" altLang="es-C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9" marR="91439" marT="45710" marB="4571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4197929"/>
              </p:ext>
            </p:extLst>
          </p:nvPr>
        </p:nvGraphicFramePr>
        <p:xfrm>
          <a:off x="503984" y="1333259"/>
          <a:ext cx="3732091" cy="255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ipse 4"/>
          <p:cNvSpPr/>
          <p:nvPr/>
        </p:nvSpPr>
        <p:spPr>
          <a:xfrm>
            <a:off x="7321551" y="1714501"/>
            <a:ext cx="1414463" cy="13636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130" tIns="24130" rIns="24130" bIns="24130" spcCol="127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s-CL" sz="1900" dirty="0">
              <a:solidFill>
                <a:prstClr val="white"/>
              </a:solidFill>
              <a:cs typeface="Calibri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105469" y="4981434"/>
            <a:ext cx="2434657" cy="1606514"/>
            <a:chOff x="1739901" y="5427664"/>
            <a:chExt cx="1800225" cy="1190733"/>
          </a:xfrm>
        </p:grpSpPr>
        <p:sp>
          <p:nvSpPr>
            <p:cNvPr id="13" name="Triángulo isósceles 12"/>
            <p:cNvSpPr/>
            <p:nvPr/>
          </p:nvSpPr>
          <p:spPr>
            <a:xfrm>
              <a:off x="2243138" y="5948364"/>
              <a:ext cx="431800" cy="407987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 rot="833073">
              <a:off x="1741488" y="5875339"/>
              <a:ext cx="1435100" cy="603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CuadroTexto 13"/>
            <p:cNvSpPr txBox="1">
              <a:spLocks noChangeArrowheads="1"/>
            </p:cNvSpPr>
            <p:nvPr/>
          </p:nvSpPr>
          <p:spPr bwMode="auto">
            <a:xfrm>
              <a:off x="1739901" y="6367464"/>
              <a:ext cx="1800225" cy="250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PONDERACIÓN</a:t>
              </a:r>
              <a:endParaRPr lang="en-US" altLang="es-CL" sz="16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6" name="CuadroTexto 14"/>
            <p:cNvSpPr txBox="1">
              <a:spLocks noChangeArrowheads="1"/>
            </p:cNvSpPr>
            <p:nvPr/>
          </p:nvSpPr>
          <p:spPr bwMode="auto">
            <a:xfrm>
              <a:off x="2455863" y="5427664"/>
              <a:ext cx="1084262" cy="387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80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35%</a:t>
              </a:r>
              <a:endParaRPr lang="en-US" altLang="es-CL" sz="28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701834" y="466043"/>
            <a:ext cx="5253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>
                <a:solidFill>
                  <a:srgbClr val="0070C0"/>
                </a:solidFill>
                <a:latin typeface="Verdana" panose="020B0604030504040204" pitchFamily="34" charset="0"/>
              </a:rPr>
              <a:t>Contenido de los proyectos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7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714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421" y="1610474"/>
            <a:ext cx="11120284" cy="4333126"/>
          </a:xfrm>
        </p:spPr>
        <p:txBody>
          <a:bodyPr/>
          <a:lstStyle/>
          <a:p>
            <a:pPr lvl="1" algn="just" eaLnBrk="1" hangingPunct="1">
              <a:lnSpc>
                <a:spcPct val="4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r>
              <a:rPr lang="es-ES" altLang="es-CL" sz="18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Débil presentación de los resultados previos. </a:t>
            </a:r>
            <a:r>
              <a:rPr lang="es-ES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Se recomienda incluir datos cuantitativos, gráficos, estadística, escala de validación, sustento bibliográfico. Se pueden agregar anexos. </a:t>
            </a:r>
            <a:endParaRPr lang="es-ES" altLang="es-CL" sz="1800" b="1" dirty="0" smtClean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endParaRPr lang="es-ES" altLang="es-CL" sz="1800" b="1" dirty="0">
              <a:solidFill>
                <a:srgbClr val="003399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r>
              <a:rPr lang="es-ES" altLang="es-CL" sz="1800" b="1" dirty="0" smtClean="0">
                <a:solidFill>
                  <a:srgbClr val="003399"/>
                </a:solidFill>
                <a:latin typeface="Verdana" panose="020B0604030504040204" pitchFamily="34" charset="0"/>
              </a:rPr>
              <a:t>Falta </a:t>
            </a:r>
            <a:r>
              <a:rPr lang="es-ES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de claridad </a:t>
            </a:r>
            <a:r>
              <a:rPr lang="es-ES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en la definición del problema, los objetivos y caracterización de los resultados del proyecto</a:t>
            </a:r>
            <a:r>
              <a:rPr lang="es-ES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. Las hipótesis presentadas no pueden ser comprobadas.</a:t>
            </a: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r>
              <a:rPr lang="es-ES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Ambiciosos</a:t>
            </a:r>
            <a:r>
              <a:rPr lang="es-ES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 en los objetivos y en los plazos propuestos en las actividades.</a:t>
            </a:r>
          </a:p>
          <a:p>
            <a:pPr lvl="1" algn="just" eaLnBrk="1" hangingPunct="1">
              <a:lnSpc>
                <a:spcPct val="10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100000"/>
              </a:lnSpc>
            </a:pPr>
            <a:r>
              <a:rPr lang="es-CL" altLang="es-CL" sz="1800" b="1" dirty="0">
                <a:solidFill>
                  <a:srgbClr val="003399"/>
                </a:solidFill>
                <a:latin typeface="Verdana" panose="020B0604030504040204" pitchFamily="34" charset="0"/>
              </a:rPr>
              <a:t>Escasa revisión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de patentes y publicaciones nacionales e internacionales que han abordado el problema.</a:t>
            </a:r>
          </a:p>
          <a:p>
            <a:pPr lvl="1" algn="just" eaLnBrk="1" hangingPunct="1">
              <a:lnSpc>
                <a:spcPct val="80000"/>
              </a:lnSpc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8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8000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30000"/>
              </a:lnSpc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algn="just" eaLnBrk="1" hangingPunct="1">
              <a:lnSpc>
                <a:spcPct val="0"/>
              </a:lnSpc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algn="just" eaLnBrk="1" hangingPunct="1">
              <a:lnSpc>
                <a:spcPct val="80000"/>
              </a:lnSpc>
              <a:spcAft>
                <a:spcPct val="30000"/>
              </a:spcAft>
            </a:pPr>
            <a:endParaRPr lang="es-MX" altLang="es-CL" sz="16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algn="just" eaLnBrk="1" hangingPunct="1"/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67561" y="460642"/>
            <a:ext cx="79592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Debilidades de los proyectos presentados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3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2718" y="2243560"/>
            <a:ext cx="10831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lvl="1" indent="-285750" algn="just">
              <a:buFont typeface="Arial" panose="020B0604020202020204" pitchFamily="34" charset="0"/>
              <a:buChar char="•"/>
            </a:pPr>
            <a:r>
              <a:rPr lang="es-ES" altLang="es-CL" b="1" dirty="0">
                <a:solidFill>
                  <a:srgbClr val="003399"/>
                </a:solidFill>
                <a:latin typeface="Verdana" panose="020B0604030504040204" pitchFamily="34" charset="0"/>
              </a:rPr>
              <a:t>Débil conocimiento del mercado </a:t>
            </a:r>
            <a:r>
              <a:rPr lang="es-ES" altLang="es-CL" sz="1600" dirty="0">
                <a:solidFill>
                  <a:srgbClr val="3B3838"/>
                </a:solidFill>
                <a:latin typeface="Verdana" panose="020B0604030504040204" pitchFamily="34" charset="0"/>
              </a:rPr>
              <a:t>y de las necesidades reales de los usuarios finales. </a:t>
            </a:r>
            <a:r>
              <a:rPr lang="es-ES" altLang="es-CL" sz="16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El </a:t>
            </a:r>
            <a:r>
              <a:rPr lang="es-ES" altLang="es-CL" sz="1600" dirty="0">
                <a:solidFill>
                  <a:srgbClr val="3B3838"/>
                </a:solidFill>
                <a:latin typeface="Verdana" panose="020B0604030504040204" pitchFamily="34" charset="0"/>
              </a:rPr>
              <a:t>problema/oportunidad no se aborda con la solución</a:t>
            </a:r>
            <a:r>
              <a:rPr lang="es-ES" altLang="es-CL" sz="16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. </a:t>
            </a:r>
            <a:r>
              <a:rPr lang="es-CL" altLang="es-CL" sz="1600" dirty="0">
                <a:latin typeface="Verdana" panose="020B0604030504040204" pitchFamily="34" charset="0"/>
              </a:rPr>
              <a:t>¿Cuáles serían los usuarios finales? </a:t>
            </a:r>
            <a:r>
              <a:rPr lang="es-MX" altLang="es-CL" sz="16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Conversar </a:t>
            </a:r>
            <a:r>
              <a:rPr lang="es-MX" altLang="es-CL" sz="1600" dirty="0">
                <a:solidFill>
                  <a:srgbClr val="3B3838"/>
                </a:solidFill>
                <a:latin typeface="Verdana" panose="020B0604030504040204" pitchFamily="34" charset="0"/>
              </a:rPr>
              <a:t>las ideas de proyectos con las entidades o personas que usarán los resultados</a:t>
            </a:r>
            <a:r>
              <a:rPr lang="es-MX" altLang="es-CL" dirty="0">
                <a:solidFill>
                  <a:srgbClr val="3B3838"/>
                </a:solidFill>
                <a:latin typeface="Verdana" panose="020B0604030504040204" pitchFamily="34" charset="0"/>
              </a:rPr>
              <a:t>. </a:t>
            </a:r>
            <a:r>
              <a:rPr lang="es-MX" altLang="es-CL" b="1" dirty="0">
                <a:solidFill>
                  <a:srgbClr val="003399"/>
                </a:solidFill>
                <a:latin typeface="Verdana" panose="020B0604030504040204" pitchFamily="34" charset="0"/>
              </a:rPr>
              <a:t>¿Son necesarios para ellas? ¿Están dispuestos a usarlos?</a:t>
            </a:r>
          </a:p>
          <a:p>
            <a:pPr marL="360000" lvl="1" algn="just"/>
            <a:endParaRPr lang="es-ES" altLang="es-CL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360000" lvl="1" algn="just"/>
            <a:r>
              <a:rPr lang="es-ES" altLang="es-CL" dirty="0">
                <a:solidFill>
                  <a:srgbClr val="3B3838"/>
                </a:solidFill>
                <a:latin typeface="Verdana" panose="020B0604030504040204" pitchFamily="34" charset="0"/>
              </a:rPr>
              <a:t> </a:t>
            </a:r>
          </a:p>
          <a:p>
            <a:pPr marL="645750" lvl="1" indent="-285750" algn="just">
              <a:buFont typeface="Arial" panose="020B0604020202020204" pitchFamily="34" charset="0"/>
              <a:buChar char="•"/>
            </a:pPr>
            <a:r>
              <a:rPr lang="es-CL" altLang="es-CL" b="1" dirty="0">
                <a:solidFill>
                  <a:srgbClr val="003399"/>
                </a:solidFill>
                <a:latin typeface="Verdana" panose="020B0604030504040204" pitchFamily="34" charset="0"/>
              </a:rPr>
              <a:t>Poca claridad en el producto/proceso/servicio que se ofrecería al mercado</a:t>
            </a:r>
            <a:r>
              <a:rPr lang="es-CL" altLang="es-CL" dirty="0" smtClean="0">
                <a:latin typeface="Verdana" panose="020B0604030504040204" pitchFamily="34" charset="0"/>
              </a:rPr>
              <a:t>, ¿</a:t>
            </a:r>
            <a:r>
              <a:rPr lang="es-CL" altLang="es-CL" dirty="0">
                <a:latin typeface="Verdana" panose="020B0604030504040204" pitchFamily="34" charset="0"/>
              </a:rPr>
              <a:t>cuáles son las ventajas competitivas respecto a lo ya existente</a:t>
            </a:r>
            <a:r>
              <a:rPr lang="es-CL" altLang="es-CL" dirty="0" smtClean="0">
                <a:latin typeface="Verdana" panose="020B0604030504040204" pitchFamily="34" charset="0"/>
              </a:rPr>
              <a:t>? </a:t>
            </a:r>
            <a:r>
              <a:rPr lang="es-ES" altLang="es-CL" dirty="0" smtClean="0">
                <a:solidFill>
                  <a:srgbClr val="3B3838"/>
                </a:solidFill>
                <a:latin typeface="Verdana" panose="020B0604030504040204" pitchFamily="34" charset="0"/>
              </a:rPr>
              <a:t>No </a:t>
            </a:r>
            <a:r>
              <a:rPr lang="es-ES" altLang="es-CL" dirty="0">
                <a:solidFill>
                  <a:srgbClr val="3B3838"/>
                </a:solidFill>
                <a:latin typeface="Verdana" panose="020B0604030504040204" pitchFamily="34" charset="0"/>
              </a:rPr>
              <a:t>existe un análisis de los competidores. </a:t>
            </a:r>
            <a:r>
              <a:rPr lang="es-CL" altLang="es-CL" dirty="0" smtClean="0">
                <a:latin typeface="Verdana" panose="020B0604030504040204" pitchFamily="34" charset="0"/>
              </a:rPr>
              <a:t>¿</a:t>
            </a:r>
            <a:r>
              <a:rPr lang="es-CL" altLang="es-CL" dirty="0">
                <a:latin typeface="Verdana" panose="020B0604030504040204" pitchFamily="34" charset="0"/>
              </a:rPr>
              <a:t>Se contempla en la metodología comparaciones con los productos/tecnología </a:t>
            </a:r>
            <a:r>
              <a:rPr lang="es-CL" altLang="es-CL" dirty="0" err="1">
                <a:latin typeface="Verdana" panose="020B0604030504040204" pitchFamily="34" charset="0"/>
              </a:rPr>
              <a:t>gold</a:t>
            </a:r>
            <a:r>
              <a:rPr lang="es-CL" altLang="es-CL" dirty="0">
                <a:latin typeface="Verdana" panose="020B0604030504040204" pitchFamily="34" charset="0"/>
              </a:rPr>
              <a:t> standard? El desarrollo de una propuesta de valor es fundamental.</a:t>
            </a:r>
            <a:endParaRPr lang="es-CL" altLang="es-CL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360000" lvl="1" algn="just"/>
            <a:endParaRPr lang="es-CL" altLang="es-CL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95442" y="620265"/>
            <a:ext cx="79592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Debilidades de los proyectos presentados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2216009" y="1846478"/>
            <a:ext cx="7978196" cy="383799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s-MX" altLang="es-CL" sz="2400" b="1" kern="1200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VII Concurso de Investigación Tecnológica</a:t>
            </a:r>
            <a:r>
              <a:rPr lang="es-MX" altLang="es-CL" sz="2400" b="1" kern="1200" dirty="0" smtClean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.</a:t>
            </a:r>
            <a:r>
              <a:rPr lang="es-MX" altLang="es-CL" sz="4000" dirty="0">
                <a:solidFill>
                  <a:srgbClr val="0070C0"/>
                </a:solidFill>
                <a:latin typeface="Verdana" panose="020B0604030504040204" pitchFamily="34" charset="0"/>
              </a:rPr>
              <a:t>	</a:t>
            </a:r>
            <a:endParaRPr lang="es-CL" altLang="es-CL" sz="2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"/>
            <a:ext cx="1718899" cy="15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17090A-D2E2-7B4E-8816-18F6B37C547D}"/>
              </a:ext>
            </a:extLst>
          </p:cNvPr>
          <p:cNvSpPr txBox="1"/>
          <p:nvPr/>
        </p:nvSpPr>
        <p:spPr>
          <a:xfrm>
            <a:off x="10194205" y="113794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obCL Light" charset="0"/>
                <a:cs typeface="Calibri" panose="020F0502020204030204" pitchFamily="34" charset="0"/>
              </a:rPr>
              <a:t>Programa </a:t>
            </a:r>
          </a:p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gobCL Light" charset="0"/>
                <a:cs typeface="Calibri" panose="020F0502020204030204" pitchFamily="34" charset="0"/>
              </a:rPr>
              <a:t>Fondef</a:t>
            </a: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990311"/>
            <a:ext cx="1979612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669527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135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3685309" y="2147454"/>
            <a:ext cx="4890655" cy="2553348"/>
          </a:xfrm>
        </p:spPr>
        <p:txBody>
          <a:bodyPr/>
          <a:lstStyle/>
          <a:p>
            <a:pPr eaLnBrk="1" hangingPunct="1"/>
            <a:r>
              <a:rPr lang="es-MX" altLang="es-CL" sz="2400" b="1" dirty="0" smtClean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Preparación y Postulación</a:t>
            </a:r>
            <a:endParaRPr lang="es-CL" altLang="es-CL" sz="2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"/>
            <a:ext cx="1718899" cy="15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17090A-D2E2-7B4E-8816-18F6B37C547D}"/>
              </a:ext>
            </a:extLst>
          </p:cNvPr>
          <p:cNvSpPr txBox="1"/>
          <p:nvPr/>
        </p:nvSpPr>
        <p:spPr>
          <a:xfrm>
            <a:off x="10194205" y="127649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Programa </a:t>
            </a:r>
          </a:p>
          <a:p>
            <a:pPr>
              <a:defRPr/>
            </a:pPr>
            <a:r>
              <a:rPr lang="es-ES_tradn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Fondef</a:t>
            </a:r>
            <a:endParaRPr lang="es-ES_tradnl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gobCL Light" charset="0"/>
              <a:cs typeface="gobCL Light" charset="0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05" y="948747"/>
            <a:ext cx="1979612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669527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847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0386" y="1247561"/>
            <a:ext cx="10699845" cy="496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Para la formulación y postulación de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proyectos, el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director tiene que preparar la postulación a través de la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plataforma de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postulación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disponible vía internet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  <a:hlinkClick r:id="rId3"/>
              </a:rPr>
              <a:t>https://auth.conicyt.cl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  <a:hlinkClick r:id="rId3"/>
              </a:rPr>
              <a:t>/</a:t>
            </a:r>
            <a:endParaRPr lang="es-CL" altLang="es-CL" sz="1800" dirty="0" smtClean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dirty="0" smtClean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Fecha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de apertura del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concurso    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2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de Agosto de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2018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a las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9:00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horas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Fecha de cierre de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postulación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     23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de Octubre de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2018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a las 17:00 </a:t>
            </a: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horas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 smtClean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Preparar el proyecto con anticipación 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Familiarizarse con la plataforma de postulación con anterioridad al cierre de los concursos.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600" b="1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endParaRPr lang="es-ES" altLang="es-CL" sz="16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s-ES" altLang="es-CL" sz="16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164870" name="CuadroTexto 1"/>
          <p:cNvSpPr txBox="1">
            <a:spLocks noChangeArrowheads="1"/>
          </p:cNvSpPr>
          <p:nvPr/>
        </p:nvSpPr>
        <p:spPr bwMode="auto">
          <a:xfrm>
            <a:off x="1166560" y="3787544"/>
            <a:ext cx="3024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n-US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RECOMENDACIONES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b="1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43828" y="501134"/>
            <a:ext cx="589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Preparación y postulación de los proyectos</a:t>
            </a:r>
            <a:endParaRPr lang="es-CL" altLang="es-CL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74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3"/>
          <p:cNvSpPr txBox="1">
            <a:spLocks noChangeArrowheads="1"/>
          </p:cNvSpPr>
          <p:nvPr/>
        </p:nvSpPr>
        <p:spPr bwMode="auto">
          <a:xfrm>
            <a:off x="0" y="815410"/>
            <a:ext cx="12072257" cy="605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Completitud del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proyecto.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Presentar postulación en los formatos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establecidos.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Entregar toda la información requerida en los capítulos de la postulación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Aporte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beneficiaria(s) mínimo del 10% del total del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proyecto.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Aporte Asociada(s) mínimo del 20% del total del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proyecto.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Considerar monto máximo subsidio Fondef de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MM$230.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Considerar duración máxima del proyecto 24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meses.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Carta de compromiso de al menos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dos entidades asociadas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o mandante pertinente, debidamente firmada y con los montos comprometidos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.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latin typeface="Verdana" panose="020B0604030504040204" pitchFamily="34" charset="0"/>
              </a:rPr>
              <a:t>Carta de compromiso de la entidad beneficiaria firmada por el Rep. Legal o la persona delegada con esas </a:t>
            </a:r>
            <a:r>
              <a:rPr lang="es-CL" altLang="es-CL" sz="1800" dirty="0" smtClean="0">
                <a:latin typeface="Verdana" panose="020B0604030504040204" pitchFamily="34" charset="0"/>
              </a:rPr>
              <a:t>atribuciones</a:t>
            </a: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 smtClean="0">
                <a:latin typeface="Verdana" panose="020B0604030504040204" pitchFamily="34" charset="0"/>
              </a:rPr>
              <a:t>Ficha de 2 doctores, año obtención no mayor a 5 años.</a:t>
            </a:r>
            <a:endParaRPr lang="es-CL" altLang="es-CL" sz="1800" dirty="0"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Declaración 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jurada simple de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duplicidad.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Declaración jurada simple del director del 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proyecto.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Certificado o solicitud de certificado de comité de ética, bioética u otros</a:t>
            </a:r>
            <a:r>
              <a:rPr lang="es-CL" altLang="es-CL" sz="18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.</a:t>
            </a:r>
            <a:r>
              <a:rPr lang="es-CL" altLang="es-CL" sz="16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(</a:t>
            </a:r>
            <a:r>
              <a:rPr lang="es-CL" altLang="es-CL" sz="1600" dirty="0">
                <a:solidFill>
                  <a:srgbClr val="3B3838"/>
                </a:solidFill>
                <a:latin typeface="Verdana" panose="020B0604030504040204" pitchFamily="34" charset="0"/>
              </a:rPr>
              <a:t>Regulaciones específicas</a:t>
            </a:r>
            <a:r>
              <a:rPr lang="es-CL" altLang="es-CL" sz="1600" dirty="0" smtClean="0">
                <a:solidFill>
                  <a:srgbClr val="3B3838"/>
                </a:solidFill>
                <a:latin typeface="Verdana" panose="020B0604030504040204" pitchFamily="34" charset="0"/>
              </a:rPr>
              <a:t>).</a:t>
            </a: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166918" name="8 Rectángulo"/>
          <p:cNvSpPr>
            <a:spLocks noChangeArrowheads="1"/>
          </p:cNvSpPr>
          <p:nvPr/>
        </p:nvSpPr>
        <p:spPr bwMode="auto">
          <a:xfrm>
            <a:off x="1768476" y="898525"/>
            <a:ext cx="8215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n-US" sz="2000" b="1" u="sng">
                <a:solidFill>
                  <a:prstClr val="black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828409" y="118303"/>
            <a:ext cx="209544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err="1" smtClean="0">
                <a:solidFill>
                  <a:srgbClr val="0070C0"/>
                </a:solidFill>
                <a:latin typeface="Verdana" panose="020B0604030504040204" pitchFamily="34" charset="0"/>
              </a:rPr>
              <a:t>Check</a:t>
            </a: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  <a:r>
              <a:rPr lang="es-CL" altLang="es-CL" sz="2600" b="1" dirty="0" err="1" smtClean="0">
                <a:solidFill>
                  <a:srgbClr val="0070C0"/>
                </a:solidFill>
                <a:latin typeface="Verdana" panose="020B0604030504040204" pitchFamily="34" charset="0"/>
              </a:rPr>
              <a:t>List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1293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2137" y="1146412"/>
            <a:ext cx="10822675" cy="523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ct val="100000"/>
              </a:lnSpc>
              <a:buNone/>
              <a:defRPr/>
            </a:pP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Para proyectos que consideran investigación en: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Seres humanos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Animales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Sitios arqueológicos, áreas silvestres protegidas, especies protegidas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Internación de especies vegetales, animales o fúngicas (terrestres, marinas o dulceacuícolas) u otro organismo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Certificados y autorizaciones solicitadas: 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En caso de no contar con el certificado aprobado al momento del cierre de la convocatoria, se puede </a:t>
            </a:r>
            <a:r>
              <a:rPr lang="es-CL" altLang="es-CL" sz="1800" b="1" dirty="0">
                <a:solidFill>
                  <a:srgbClr val="3B3838"/>
                </a:solidFill>
                <a:latin typeface="Verdana" panose="020B0604030504040204" pitchFamily="34" charset="0"/>
              </a:rPr>
              <a:t>adjuntar un documento que acredite la solicitud del certificado</a:t>
            </a: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, emitida por la entidad regulatoria correspondiente. </a:t>
            </a:r>
          </a:p>
          <a:p>
            <a:pPr lvl="1" eaLnBrk="1" hangingPunct="1">
              <a:lnSpc>
                <a:spcPct val="100000"/>
              </a:lnSpc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defRPr/>
            </a:pPr>
            <a:r>
              <a:rPr lang="es-CL" altLang="es-CL" sz="1800" dirty="0">
                <a:solidFill>
                  <a:srgbClr val="3B3838"/>
                </a:solidFill>
                <a:latin typeface="Verdana" panose="020B0604030504040204" pitchFamily="34" charset="0"/>
              </a:rPr>
              <a:t>Si el proyecto es adjudicado, los certificados deben ser entregados al momento de firmar el convenio y antes del primer giro.</a:t>
            </a:r>
          </a:p>
          <a:p>
            <a:pPr marL="457200" lvl="1" indent="0" eaLnBrk="1" hangingPunct="1">
              <a:lnSpc>
                <a:spcPct val="100000"/>
              </a:lnSpc>
              <a:buNone/>
              <a:defRPr/>
            </a:pP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endParaRPr lang="es-ES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79044" y="131857"/>
            <a:ext cx="48397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Regulaciones Específicas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34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74491"/>
              </p:ext>
            </p:extLst>
          </p:nvPr>
        </p:nvGraphicFramePr>
        <p:xfrm>
          <a:off x="1123841" y="1169867"/>
          <a:ext cx="10153934" cy="5339250"/>
        </p:xfrm>
        <a:graphic>
          <a:graphicData uri="http://schemas.openxmlformats.org/drawingml/2006/table">
            <a:tbl>
              <a:tblPr/>
              <a:tblGrid>
                <a:gridCol w="149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76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Calificación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Concepto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Descripción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5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No califica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no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cumple/aborda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 criterio bajo análisis o no puede ser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evaluada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debido a la falta de antecedentes o información incompleta.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Deficiente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no cumple/aborda adecuadamente los aspectos de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criterio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o hay graves deficiencias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inherentes.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Regular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cumple/aborda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en términos generales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los aspectos del criterio, pero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existen importantes deficiencias.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Bueno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aborda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correctamente los aspectos d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 criterio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, aunque requiere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ciertas mejoras.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90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Muy bueno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aborda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los aspectos d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el criterio de muy buena manera,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aún cuando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son posibles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ciertas mejoras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344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L" altLang="es-C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Excelente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La propuesta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cumple/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aborda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de manera sobresaliente 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todos los aspectos relevantes del criterio </a:t>
                      </a:r>
                      <a:r>
                        <a:rPr kumimoji="0" lang="es-CL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en cuestión</a:t>
                      </a:r>
                      <a:r>
                        <a:rPr kumimoji="0" lang="es-ES" altLang="es-C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. Cualquier deficiencia es muy menor.</a:t>
                      </a:r>
                      <a:endParaRPr kumimoji="0" lang="es-CL" altLang="es-C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632098" y="273022"/>
            <a:ext cx="436369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Proceso de Evaluación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31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774691" y="898530"/>
            <a:ext cx="8669058" cy="5694000"/>
            <a:chOff x="502165" y="883781"/>
            <a:chExt cx="8669058" cy="5694000"/>
          </a:xfrm>
        </p:grpSpPr>
        <p:sp>
          <p:nvSpPr>
            <p:cNvPr id="6" name="3 Rectángulo redondeado"/>
            <p:cNvSpPr/>
            <p:nvPr/>
          </p:nvSpPr>
          <p:spPr>
            <a:xfrm>
              <a:off x="1219284" y="883781"/>
              <a:ext cx="2885470" cy="785117"/>
            </a:xfrm>
            <a:prstGeom prst="roundRect">
              <a:avLst/>
            </a:prstGeom>
            <a:solidFill>
              <a:srgbClr val="F18C55">
                <a:alpha val="96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Evaluador Externo </a:t>
              </a: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1</a:t>
              </a:r>
            </a:p>
          </p:txBody>
        </p:sp>
        <p:sp>
          <p:nvSpPr>
            <p:cNvPr id="7" name="4 Rectángulo redondeado"/>
            <p:cNvSpPr/>
            <p:nvPr/>
          </p:nvSpPr>
          <p:spPr>
            <a:xfrm>
              <a:off x="2881354" y="2512161"/>
              <a:ext cx="3354471" cy="625886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Panel de Evaluación</a:t>
              </a:r>
              <a:endParaRPr lang="es-CL" altLang="es-CL" sz="1600" b="1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8" name="5 Elipse"/>
            <p:cNvSpPr/>
            <p:nvPr/>
          </p:nvSpPr>
          <p:spPr>
            <a:xfrm>
              <a:off x="2510365" y="5083412"/>
              <a:ext cx="741977" cy="5310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</a:t>
              </a:r>
            </a:p>
          </p:txBody>
        </p:sp>
        <p:sp>
          <p:nvSpPr>
            <p:cNvPr id="9" name="6 Elipse"/>
            <p:cNvSpPr/>
            <p:nvPr/>
          </p:nvSpPr>
          <p:spPr>
            <a:xfrm>
              <a:off x="5958074" y="5097042"/>
              <a:ext cx="741978" cy="53108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>
                  <a:solidFill>
                    <a:prstClr val="black"/>
                  </a:solidFill>
                  <a:latin typeface="Verdana" panose="020B0604030504040204" pitchFamily="34" charset="0"/>
                </a:rPr>
                <a:t>Sí</a:t>
              </a:r>
            </a:p>
          </p:txBody>
        </p:sp>
        <p:sp>
          <p:nvSpPr>
            <p:cNvPr id="10" name="7 Rectángulo redondeado"/>
            <p:cNvSpPr/>
            <p:nvPr/>
          </p:nvSpPr>
          <p:spPr>
            <a:xfrm>
              <a:off x="4726513" y="901420"/>
              <a:ext cx="2720585" cy="767477"/>
            </a:xfrm>
            <a:prstGeom prst="roundRect">
              <a:avLst/>
            </a:prstGeom>
            <a:solidFill>
              <a:srgbClr val="F18C55">
                <a:alpha val="96000"/>
              </a:srgbClr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Evaluador Externo </a:t>
              </a:r>
              <a:endParaRPr lang="es-CL" altLang="es-CL" sz="1600" b="1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2 </a:t>
              </a:r>
              <a:r>
                <a:rPr lang="es-CL" altLang="es-CL" sz="1600" b="1" dirty="0" smtClean="0">
                  <a:solidFill>
                    <a:prstClr val="black"/>
                  </a:solidFill>
                  <a:latin typeface="Verdana" panose="020B0604030504040204" pitchFamily="34" charset="0"/>
                </a:rPr>
                <a:t>(o 3)</a:t>
              </a:r>
              <a:endParaRPr lang="es-CL" altLang="es-CL" sz="1600" b="1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8 Rectángulo redondeado"/>
            <p:cNvSpPr/>
            <p:nvPr/>
          </p:nvSpPr>
          <p:spPr>
            <a:xfrm>
              <a:off x="2937989" y="3992827"/>
              <a:ext cx="3466132" cy="597471"/>
            </a:xfrm>
            <a:prstGeom prst="roundRect">
              <a:avLst/>
            </a:prstGeom>
            <a:solidFill>
              <a:schemeClr val="accent4">
                <a:alpha val="50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600" b="1" dirty="0">
                  <a:solidFill>
                    <a:prstClr val="black"/>
                  </a:solidFill>
                  <a:latin typeface="Verdana" panose="020B0604030504040204" pitchFamily="34" charset="0"/>
                </a:rPr>
                <a:t>¿Obtiene 3 puntos o más en todos los capítulos?</a:t>
              </a:r>
            </a:p>
          </p:txBody>
        </p:sp>
        <p:sp>
          <p:nvSpPr>
            <p:cNvPr id="14" name="11 Rectángulo redondeado"/>
            <p:cNvSpPr/>
            <p:nvPr/>
          </p:nvSpPr>
          <p:spPr>
            <a:xfrm>
              <a:off x="6188611" y="5628127"/>
              <a:ext cx="2982612" cy="949654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Califica para ser recomendado</a:t>
              </a:r>
            </a:p>
          </p:txBody>
        </p:sp>
        <p:sp>
          <p:nvSpPr>
            <p:cNvPr id="15" name="12 Rectángulo redondeado"/>
            <p:cNvSpPr/>
            <p:nvPr/>
          </p:nvSpPr>
          <p:spPr>
            <a:xfrm>
              <a:off x="502165" y="5628127"/>
              <a:ext cx="2885470" cy="949654"/>
            </a:xfrm>
            <a:prstGeom prst="roundRect">
              <a:avLst/>
            </a:prstGeom>
            <a:solidFill>
              <a:srgbClr val="FF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b="1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 califica para ser recomendado</a:t>
              </a:r>
            </a:p>
          </p:txBody>
        </p:sp>
        <p:sp>
          <p:nvSpPr>
            <p:cNvPr id="17" name="14 Flecha abajo"/>
            <p:cNvSpPr/>
            <p:nvPr/>
          </p:nvSpPr>
          <p:spPr>
            <a:xfrm rot="13663956" flipV="1">
              <a:off x="5677007" y="1847230"/>
              <a:ext cx="368955" cy="486134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15 Flecha abajo"/>
            <p:cNvSpPr/>
            <p:nvPr/>
          </p:nvSpPr>
          <p:spPr>
            <a:xfrm rot="2440780">
              <a:off x="3414381" y="4743360"/>
              <a:ext cx="412209" cy="488024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17 Flecha abajo"/>
            <p:cNvSpPr/>
            <p:nvPr/>
          </p:nvSpPr>
          <p:spPr>
            <a:xfrm rot="18888013">
              <a:off x="5476808" y="4681367"/>
              <a:ext cx="412209" cy="541669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18 Flecha abajo"/>
            <p:cNvSpPr/>
            <p:nvPr/>
          </p:nvSpPr>
          <p:spPr>
            <a:xfrm>
              <a:off x="4228821" y="3371972"/>
              <a:ext cx="497692" cy="382375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14 Flecha abajo"/>
            <p:cNvSpPr/>
            <p:nvPr/>
          </p:nvSpPr>
          <p:spPr>
            <a:xfrm rot="7871097" flipV="1">
              <a:off x="3289759" y="1897401"/>
              <a:ext cx="368955" cy="486134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782891" y="108581"/>
            <a:ext cx="44230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Pasos de la Evaluación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22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6738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5"/>
          <p:cNvGraphicFramePr/>
          <p:nvPr>
            <p:extLst>
              <p:ext uri="{D42A27DB-BD31-4B8C-83A1-F6EECF244321}">
                <p14:modId xmlns:p14="http://schemas.microsoft.com/office/powerpoint/2010/main" val="1168068018"/>
              </p:ext>
            </p:extLst>
          </p:nvPr>
        </p:nvGraphicFramePr>
        <p:xfrm>
          <a:off x="2513309" y="1060450"/>
          <a:ext cx="8813305" cy="308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Flecha doblada hacia arriba 21"/>
          <p:cNvSpPr/>
          <p:nvPr/>
        </p:nvSpPr>
        <p:spPr>
          <a:xfrm rot="5400000">
            <a:off x="1377882" y="1765687"/>
            <a:ext cx="1490185" cy="475869"/>
          </a:xfrm>
          <a:prstGeom prst="bentUpArrow">
            <a:avLst>
              <a:gd name="adj1" fmla="val 29510"/>
              <a:gd name="adj2" fmla="val 25000"/>
              <a:gd name="adj3" fmla="val 25000"/>
            </a:avLst>
          </a:prstGeom>
          <a:solidFill>
            <a:srgbClr val="0091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513308" y="3564187"/>
            <a:ext cx="8754843" cy="2604776"/>
            <a:chOff x="1847757" y="3639088"/>
            <a:chExt cx="8262465" cy="2472788"/>
          </a:xfrm>
        </p:grpSpPr>
        <p:sp>
          <p:nvSpPr>
            <p:cNvPr id="18" name="CuadroTexto 17"/>
            <p:cNvSpPr txBox="1"/>
            <p:nvPr/>
          </p:nvSpPr>
          <p:spPr>
            <a:xfrm>
              <a:off x="3537712" y="3649663"/>
              <a:ext cx="1584325" cy="2462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Asignación de proyectos a comités de área y evaluación según formulario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6968823" y="3642478"/>
              <a:ext cx="1454150" cy="2462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Revisión de ranking de proyectos y adjudicación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8525897" y="3639088"/>
              <a:ext cx="1584325" cy="2462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Notificación de adjudicación.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Beneficiarias no deben tener deudas financieras ni de informes finales con </a:t>
              </a:r>
              <a:r>
                <a:rPr lang="es-CL" altLang="es-CL" sz="1400" dirty="0" err="1">
                  <a:solidFill>
                    <a:prstClr val="black"/>
                  </a:solidFill>
                  <a:latin typeface="Verdana" panose="020B0604030504040204" pitchFamily="34" charset="0"/>
                </a:rPr>
                <a:t>Fondef</a:t>
              </a: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847757" y="3649663"/>
              <a:ext cx="1584325" cy="246221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1400" dirty="0">
                  <a:solidFill>
                    <a:prstClr val="black"/>
                  </a:solidFill>
                  <a:latin typeface="Verdana" panose="020B0604030504040204" pitchFamily="34" charset="0"/>
                </a:rPr>
                <a:t>Revisión de los requisitos mínimos para obtener subsidio de </a:t>
              </a:r>
              <a:r>
                <a:rPr lang="es-CL" altLang="es-CL" sz="1400" dirty="0" err="1">
                  <a:solidFill>
                    <a:prstClr val="black"/>
                  </a:solidFill>
                  <a:latin typeface="Verdana" panose="020B0604030504040204" pitchFamily="34" charset="0"/>
                </a:rPr>
                <a:t>Fondef</a:t>
              </a: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altLang="es-CL" sz="1400" dirty="0">
                <a:solidFill>
                  <a:prstClr val="black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278868" y="3639089"/>
              <a:ext cx="1584325" cy="24622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Ranking consolidado de los  proyectos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14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Evaluados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4" name="Flecha izquierda y derecha 23"/>
          <p:cNvSpPr/>
          <p:nvPr/>
        </p:nvSpPr>
        <p:spPr>
          <a:xfrm>
            <a:off x="2514080" y="6190001"/>
            <a:ext cx="8812534" cy="576262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5356" name="CuadroTexto 24"/>
          <p:cNvSpPr txBox="1">
            <a:spLocks noChangeArrowheads="1"/>
          </p:cNvSpPr>
          <p:nvPr/>
        </p:nvSpPr>
        <p:spPr bwMode="auto">
          <a:xfrm>
            <a:off x="2356116" y="6318787"/>
            <a:ext cx="9204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>
                <a:solidFill>
                  <a:srgbClr val="FFFFFF"/>
                </a:solidFill>
                <a:latin typeface="Verdana" panose="020B0604030504040204" pitchFamily="34" charset="0"/>
              </a:rPr>
              <a:t>Máximo </a:t>
            </a:r>
            <a:r>
              <a:rPr lang="es-CL" altLang="es-CL" sz="18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120 </a:t>
            </a:r>
            <a:r>
              <a:rPr lang="es-CL" altLang="es-CL" sz="1800" dirty="0">
                <a:solidFill>
                  <a:srgbClr val="FFFFFF"/>
                </a:solidFill>
                <a:latin typeface="Verdana" panose="020B0604030504040204" pitchFamily="34" charset="0"/>
              </a:rPr>
              <a:t>días hábiles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75870" y="1165073"/>
            <a:ext cx="2598116" cy="369332"/>
          </a:xfrm>
          <a:prstGeom prst="rect">
            <a:avLst/>
          </a:prstGeom>
          <a:solidFill>
            <a:srgbClr val="0091C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postulado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91388" y="286937"/>
            <a:ext cx="98171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Resumen de Procesos de Evaluación y Adjudicación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2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47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Rectángulo 4"/>
          <p:cNvSpPr>
            <a:spLocks noChangeArrowheads="1"/>
          </p:cNvSpPr>
          <p:nvPr/>
        </p:nvSpPr>
        <p:spPr bwMode="auto">
          <a:xfrm>
            <a:off x="614149" y="994856"/>
            <a:ext cx="10399594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El proyecto </a:t>
            </a:r>
            <a:r>
              <a:rPr lang="es-CL" altLang="en-U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debe tener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un Director/a,  un Director/a Alterno  y un Investigador/a.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Deben poseer un objetivo general y al menos un objetivo especifico.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El proyecto debe tener como mínimo un </a:t>
            </a:r>
            <a:r>
              <a:rPr lang="es-CL" altLang="en-US" sz="2000" b="1" dirty="0">
                <a:solidFill>
                  <a:prstClr val="black"/>
                </a:solidFill>
                <a:latin typeface="Verdana" panose="020B0604030504040204" pitchFamily="34" charset="0"/>
              </a:rPr>
              <a:t>Resultado de </a:t>
            </a:r>
            <a:r>
              <a:rPr lang="es-CL" altLang="en-US" sz="2000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Producción.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El proyecto debe tener dentro de su equipo de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trabajo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2 doctores, cuyo año de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obtención del grado no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sea superior a 5 años.</a:t>
            </a: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s-CL" altLang="en-US" sz="2000" b="1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Financiamiento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: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	70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% aporte FONDEF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	10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% institución(es) beneficiaria(s) incremental y/o no incremental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	20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%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institución(es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)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Asociada(s): </a:t>
            </a:r>
            <a:endParaRPr lang="es-CL" altLang="en-US" sz="20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                              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	Precompetitivo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Incremental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                        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		Interés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Público Incremental y/o no incremental    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CL" altLang="en-US" sz="20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pPr marL="28575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Los </a:t>
            </a:r>
            <a:r>
              <a:rPr lang="es-CL" altLang="en-US" sz="2000" dirty="0">
                <a:solidFill>
                  <a:prstClr val="black"/>
                </a:solidFill>
                <a:latin typeface="Verdana" panose="020B0604030504040204" pitchFamily="34" charset="0"/>
              </a:rPr>
              <a:t>proyectos adjudicados no podrán recibir el fondo si su entidad beneficiaria tiene algún retraso financiero o administrativo con </a:t>
            </a:r>
            <a:r>
              <a:rPr lang="es-CL" altLang="en-US" sz="2000" dirty="0" err="1" smtClean="0">
                <a:solidFill>
                  <a:prstClr val="black"/>
                </a:solidFill>
                <a:latin typeface="Verdana" panose="020B0604030504040204" pitchFamily="34" charset="0"/>
              </a:rPr>
              <a:t>Fondef</a:t>
            </a:r>
            <a:r>
              <a:rPr lang="es-CL" altLang="en-US" sz="2000" dirty="0" smtClean="0">
                <a:solidFill>
                  <a:prstClr val="black"/>
                </a:solidFill>
                <a:latin typeface="Verdana" panose="020B0604030504040204" pitchFamily="34" charset="0"/>
              </a:rPr>
              <a:t>.</a:t>
            </a:r>
            <a:endParaRPr lang="es-CL" altLang="en-US" sz="20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34965" y="330390"/>
            <a:ext cx="21579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No Olvidar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59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619" y="624387"/>
            <a:ext cx="10214873" cy="5851634"/>
          </a:xfrm>
          <a:prstGeom prst="rect">
            <a:avLst/>
          </a:prstGeom>
        </p:spPr>
      </p:pic>
      <p:sp>
        <p:nvSpPr>
          <p:cNvPr id="184327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 flipV="1">
            <a:off x="9022804" y="3262172"/>
            <a:ext cx="288032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8793549" y="3973611"/>
            <a:ext cx="207765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Registrarse en el sistema de postulación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519536" y="5098895"/>
            <a:ext cx="207765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Ingresar con usuario y clave creada.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4519536" y="4320877"/>
            <a:ext cx="288032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2188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Imagen 9" descr="Imagen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0"/>
            <a:ext cx="688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6096000" y="228600"/>
            <a:ext cx="4328298" cy="647700"/>
          </a:xfrm>
        </p:spPr>
        <p:txBody>
          <a:bodyPr rtlCol="0"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CL" sz="2600" b="1" cap="small" dirty="0">
                <a:solidFill>
                  <a:srgbClr val="3B3838"/>
                </a:solidFill>
                <a:latin typeface="Verdana"/>
                <a:ea typeface="+mj-ea"/>
                <a:cs typeface="Verdana"/>
              </a:rPr>
              <a:t>SIST POSTULACION</a:t>
            </a:r>
            <a:endParaRPr lang="es-CL" sz="2000" cap="small" dirty="0">
              <a:solidFill>
                <a:srgbClr val="3B3838"/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184327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5828" t="30400" r="65461" b="7301"/>
          <a:stretch/>
        </p:blipFill>
        <p:spPr>
          <a:xfrm>
            <a:off x="1602859" y="268288"/>
            <a:ext cx="8986283" cy="6408712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 flipH="1" flipV="1">
            <a:off x="6482296" y="3861048"/>
            <a:ext cx="693824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7421604" y="3314986"/>
            <a:ext cx="207765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Concursos Abiertos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78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348973" y="1318722"/>
            <a:ext cx="3129713" cy="12926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Concursos </a:t>
            </a:r>
            <a:r>
              <a:rPr lang="es-CL" altLang="es-CL" b="1" dirty="0">
                <a:solidFill>
                  <a:srgbClr val="FFFFFF"/>
                </a:solidFill>
                <a:latin typeface="Calibri" panose="020F0502020204030204" pitchFamily="34" charset="0"/>
              </a:rPr>
              <a:t>IDeA</a:t>
            </a: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s-CL" altLang="es-CL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IDeA I+D</a:t>
            </a: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  <a:r>
              <a:rPr lang="es-CL" altLang="es-CL" sz="1800" dirty="0">
                <a:solidFill>
                  <a:srgbClr val="FFFFFF"/>
                </a:solidFill>
                <a:latin typeface="Calibri" panose="020F0502020204030204" pitchFamily="34" charset="0"/>
              </a:rPr>
              <a:t>. Investigación Tecnológica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3.Temáticos</a:t>
            </a: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234" y="1303549"/>
            <a:ext cx="1655978" cy="14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Resultado de imagen para sociedad y c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73" y="1303549"/>
            <a:ext cx="1645962" cy="14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 descr="http://www.dineroenimagen.com/media/dinero/styles/gallerie/public/images/2013/02/agreement_0.jpg?itok=cQ1prM4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74" y="2829259"/>
            <a:ext cx="3222326" cy="22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Resultado de imagen para conocimien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/>
          <a:stretch>
            <a:fillRect/>
          </a:stretch>
        </p:blipFill>
        <p:spPr bwMode="auto">
          <a:xfrm>
            <a:off x="1465768" y="1318722"/>
            <a:ext cx="2785961" cy="161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Imagen 24" descr="iStock_000016465697Medium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67" y="2999174"/>
            <a:ext cx="2785961" cy="20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4859144" y="5645419"/>
            <a:ext cx="2881312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CL" sz="2800" dirty="0">
                <a:solidFill>
                  <a:srgbClr val="3B3838"/>
                </a:solidFill>
              </a:rPr>
              <a:t>vinculación</a:t>
            </a:r>
          </a:p>
        </p:txBody>
      </p:sp>
      <p:sp>
        <p:nvSpPr>
          <p:cNvPr id="27" name="Flecha curvada hacia abajo 26"/>
          <p:cNvSpPr/>
          <p:nvPr/>
        </p:nvSpPr>
        <p:spPr>
          <a:xfrm flipV="1">
            <a:off x="3160423" y="5334611"/>
            <a:ext cx="6101712" cy="1385888"/>
          </a:xfrm>
          <a:prstGeom prst="curvedDownArrow">
            <a:avLst/>
          </a:prstGeom>
          <a:gradFill>
            <a:gsLst>
              <a:gs pos="0">
                <a:srgbClr val="002060"/>
              </a:gs>
              <a:gs pos="80000">
                <a:srgbClr val="0070C0"/>
              </a:gs>
              <a:gs pos="100000">
                <a:srgbClr val="00B0F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b="1" dirty="0">
              <a:solidFill>
                <a:srgbClr val="333F5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8" name="3 Título"/>
          <p:cNvSpPr txBox="1">
            <a:spLocks/>
          </p:cNvSpPr>
          <p:nvPr/>
        </p:nvSpPr>
        <p:spPr bwMode="auto">
          <a:xfrm>
            <a:off x="1562582" y="284919"/>
            <a:ext cx="839883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ES_tradnl" altLang="es-CL" sz="2600" b="1" dirty="0" err="1" smtClean="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Fondef</a:t>
            </a:r>
            <a:r>
              <a:rPr lang="es-ES_tradn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CONICYT</a:t>
            </a:r>
            <a:endParaRPr lang="es-CL" altLang="es-CL" sz="2600" b="1" dirty="0">
              <a:solidFill>
                <a:srgbClr val="0070C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48970" y="2780757"/>
            <a:ext cx="3129715" cy="101566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VIU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Valorización de la Investigación en la Universidad</a:t>
            </a:r>
            <a:endParaRPr lang="es-CL" altLang="es-CL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348971" y="3938001"/>
            <a:ext cx="3129715" cy="1292662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Fonis</a:t>
            </a:r>
            <a:r>
              <a:rPr lang="es-CL" altLang="es-CL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Fondo Nacional de Investigación y Desarrollo en Salud</a:t>
            </a:r>
          </a:p>
        </p:txBody>
      </p:sp>
      <p:pic>
        <p:nvPicPr>
          <p:cNvPr id="14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673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6032310" y="1419368"/>
            <a:ext cx="655092" cy="35484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94" y="956790"/>
            <a:ext cx="9239250" cy="470535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2383169" y="4435938"/>
            <a:ext cx="3649141" cy="668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7624685" y="4927257"/>
            <a:ext cx="655092" cy="3548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9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echa abajo 6"/>
          <p:cNvSpPr/>
          <p:nvPr/>
        </p:nvSpPr>
        <p:spPr>
          <a:xfrm>
            <a:off x="4438650" y="5524499"/>
            <a:ext cx="744222" cy="1148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/>
          <p:cNvSpPr txBox="1"/>
          <p:nvPr/>
        </p:nvSpPr>
        <p:spPr>
          <a:xfrm>
            <a:off x="2514600" y="5729595"/>
            <a:ext cx="19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Scroll</a:t>
            </a:r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Down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283478" y="5159995"/>
            <a:ext cx="357642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-Formularios de postulación</a:t>
            </a:r>
          </a:p>
          <a:p>
            <a:endPara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-Acceso a centro de consultas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767" y="97391"/>
            <a:ext cx="9486900" cy="5057775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H="1" flipV="1">
            <a:off x="10207880" y="3039513"/>
            <a:ext cx="693824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 flipV="1">
            <a:off x="10205287" y="3931953"/>
            <a:ext cx="693824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4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3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-7938"/>
            <a:ext cx="172085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7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6748" t="30400" r="65667" b="7301"/>
          <a:stretch/>
        </p:blipFill>
        <p:spPr>
          <a:xfrm>
            <a:off x="1708732" y="6697"/>
            <a:ext cx="8634063" cy="6408711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1616366" y="413266"/>
            <a:ext cx="1841781" cy="995549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363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477296" y="4752304"/>
            <a:ext cx="1558938" cy="776299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mtClean="0">
              <a:solidFill>
                <a:prstClr val="white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49247" y="270457"/>
            <a:ext cx="11883440" cy="5537914"/>
            <a:chOff x="149247" y="270457"/>
            <a:chExt cx="11883440" cy="5537914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247" y="270457"/>
              <a:ext cx="11883440" cy="5537914"/>
            </a:xfrm>
            <a:prstGeom prst="rect">
              <a:avLst/>
            </a:prstGeom>
          </p:spPr>
        </p:pic>
        <p:cxnSp>
          <p:nvCxnSpPr>
            <p:cNvPr id="5" name="Conector recto de flecha 4"/>
            <p:cNvCxnSpPr/>
            <p:nvPr/>
          </p:nvCxnSpPr>
          <p:spPr>
            <a:xfrm flipH="1">
              <a:off x="5683348" y="3559126"/>
              <a:ext cx="745587" cy="492369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82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537450" y="4275137"/>
            <a:ext cx="28003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s-CL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Formulario de Consulta</a:t>
            </a:r>
            <a:endParaRPr lang="es-CL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CL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Fondef Puede ingresar archivos.</a:t>
            </a:r>
            <a:endParaRPr lang="es-CL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464426" y="1276351"/>
            <a:ext cx="29554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Ingresar datos </a:t>
            </a:r>
            <a:r>
              <a:rPr lang="es-C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Correo electrónico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1743" t="33810" r="70624" b="12857"/>
          <a:stretch/>
        </p:blipFill>
        <p:spPr>
          <a:xfrm>
            <a:off x="675335" y="1213463"/>
            <a:ext cx="5519058" cy="54864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62062" y="161678"/>
            <a:ext cx="32800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Centro de Ayuda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9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18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406373096"/>
              </p:ext>
            </p:extLst>
          </p:nvPr>
        </p:nvGraphicFramePr>
        <p:xfrm>
          <a:off x="1053295" y="928468"/>
          <a:ext cx="10369671" cy="541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1077" name="2 Título"/>
          <p:cNvSpPr txBox="1">
            <a:spLocks/>
          </p:cNvSpPr>
          <p:nvPr/>
        </p:nvSpPr>
        <p:spPr bwMode="auto">
          <a:xfrm>
            <a:off x="3588328" y="216623"/>
            <a:ext cx="4542849" cy="71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Áreas de Fondef-IDeA</a:t>
            </a:r>
            <a:endParaRPr lang="es-CL" altLang="es-CL" sz="2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90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3 Marcador de contenido"/>
          <p:cNvSpPr>
            <a:spLocks noGrp="1"/>
          </p:cNvSpPr>
          <p:nvPr>
            <p:ph idx="4294967295"/>
          </p:nvPr>
        </p:nvSpPr>
        <p:spPr>
          <a:xfrm>
            <a:off x="439838" y="1484314"/>
            <a:ext cx="11239018" cy="1425575"/>
          </a:xfrm>
        </p:spPr>
        <p:txBody>
          <a:bodyPr/>
          <a:lstStyle/>
          <a:p>
            <a:pPr indent="0" algn="just" eaLnBrk="1" hangingPunct="1">
              <a:lnSpc>
                <a:spcPct val="100000"/>
              </a:lnSpc>
              <a:buNone/>
            </a:pPr>
            <a: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  <a:t>Apoya financieramente </a:t>
            </a:r>
            <a:r>
              <a:rPr lang="es-CL" altLang="es-CL" sz="2400" dirty="0">
                <a:solidFill>
                  <a:srgbClr val="3B3838"/>
                </a:solidFill>
                <a:latin typeface="Verdana" panose="020B0604030504040204" pitchFamily="34" charset="0"/>
              </a:rPr>
              <a:t>la ejecución de proyectos de </a:t>
            </a:r>
            <a: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  <a:t>investigación científica y tecnológica</a:t>
            </a:r>
            <a:r>
              <a:rPr lang="es-CL" altLang="es-CL" sz="2400" dirty="0">
                <a:solidFill>
                  <a:srgbClr val="3B3838"/>
                </a:solidFill>
                <a:latin typeface="Verdana" panose="020B0604030504040204" pitchFamily="34" charset="0"/>
              </a:rPr>
              <a:t>, con potencial impacto económico y/o social, cuyos resultados sean obtenidos, evaluados y </a:t>
            </a:r>
            <a:r>
              <a:rPr lang="es-CL" altLang="es-CL" sz="2400" b="1" dirty="0">
                <a:solidFill>
                  <a:srgbClr val="3B3838"/>
                </a:solidFill>
                <a:latin typeface="Verdana" panose="020B0604030504040204" pitchFamily="34" charset="0"/>
              </a:rPr>
              <a:t>validados en plazos breves.</a:t>
            </a: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  <a:p>
            <a:pPr indent="0" eaLnBrk="1" hangingPunct="1">
              <a:lnSpc>
                <a:spcPct val="100000"/>
              </a:lnSpc>
              <a:buNone/>
            </a:pPr>
            <a:endParaRPr lang="es-CL" altLang="es-CL" sz="1600" dirty="0">
              <a:solidFill>
                <a:srgbClr val="3B3838"/>
              </a:solidFill>
            </a:endParaRPr>
          </a:p>
        </p:txBody>
      </p:sp>
      <p:sp>
        <p:nvSpPr>
          <p:cNvPr id="145413" name="5 CuadroTexto"/>
          <p:cNvSpPr txBox="1">
            <a:spLocks noChangeArrowheads="1"/>
          </p:cNvSpPr>
          <p:nvPr/>
        </p:nvSpPr>
        <p:spPr bwMode="auto">
          <a:xfrm>
            <a:off x="28747" y="6487198"/>
            <a:ext cx="3714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1400" dirty="0">
                <a:solidFill>
                  <a:prstClr val="black"/>
                </a:solidFill>
                <a:latin typeface="Calibri" panose="020F0502020204030204" pitchFamily="34" charset="0"/>
              </a:rPr>
              <a:t>Manual de </a:t>
            </a:r>
            <a:r>
              <a:rPr lang="es-CL" altLang="es-CL" sz="1400" dirty="0" err="1">
                <a:solidFill>
                  <a:prstClr val="black"/>
                </a:solidFill>
                <a:latin typeface="Calibri" panose="020F0502020204030204" pitchFamily="34" charset="0"/>
              </a:rPr>
              <a:t>Frascati</a:t>
            </a:r>
            <a:r>
              <a:rPr lang="es-CL" altLang="es-CL" sz="1400" dirty="0">
                <a:solidFill>
                  <a:prstClr val="black"/>
                </a:solidFill>
                <a:latin typeface="Calibri" panose="020F0502020204030204" pitchFamily="34" charset="0"/>
              </a:rPr>
              <a:t>, OCDE, 2012</a:t>
            </a:r>
            <a:endParaRPr lang="es-CL" altLang="es-CL" sz="1400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grpSp>
        <p:nvGrpSpPr>
          <p:cNvPr id="145414" name="Agrupar 1"/>
          <p:cNvGrpSpPr>
            <a:grpSpLocks/>
          </p:cNvGrpSpPr>
          <p:nvPr/>
        </p:nvGrpSpPr>
        <p:grpSpPr bwMode="auto">
          <a:xfrm>
            <a:off x="1608882" y="3146075"/>
            <a:ext cx="8500099" cy="1123386"/>
            <a:chOff x="1115616" y="2996951"/>
            <a:chExt cx="7399734" cy="576065"/>
          </a:xfrm>
        </p:grpSpPr>
        <p:grpSp>
          <p:nvGrpSpPr>
            <p:cNvPr id="2" name="9 Grupo"/>
            <p:cNvGrpSpPr>
              <a:grpSpLocks/>
            </p:cNvGrpSpPr>
            <p:nvPr/>
          </p:nvGrpSpPr>
          <p:grpSpPr bwMode="auto">
            <a:xfrm>
              <a:off x="1115616" y="2996951"/>
              <a:ext cx="1718072" cy="576065"/>
              <a:chOff x="2500" y="118328"/>
              <a:chExt cx="2437821" cy="345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1" name="10 Rectángulo"/>
              <p:cNvSpPr/>
              <p:nvPr/>
            </p:nvSpPr>
            <p:spPr>
              <a:xfrm>
                <a:off x="2500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11 Rectángulo"/>
              <p:cNvSpPr/>
              <p:nvPr/>
            </p:nvSpPr>
            <p:spPr>
              <a:xfrm>
                <a:off x="2500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5344" tIns="48768" rIns="85344" bIns="48768" anchor="ctr"/>
              <a:lstStyle/>
              <a:p>
                <a:pPr algn="ctr" defTabSz="5334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CL" sz="1600" b="1" dirty="0">
                    <a:solidFill>
                      <a:prstClr val="white"/>
                    </a:solidFill>
                    <a:latin typeface="Verdana" charset="0"/>
                    <a:ea typeface="ＭＳ Ｐゴシック" charset="0"/>
                    <a:cs typeface="Calibri" charset="0"/>
                  </a:rPr>
                  <a:t>Investigación básica</a:t>
                </a:r>
              </a:p>
            </p:txBody>
          </p:sp>
        </p:grpSp>
        <p:grpSp>
          <p:nvGrpSpPr>
            <p:cNvPr id="3" name="12 Grupo"/>
            <p:cNvGrpSpPr>
              <a:grpSpLocks/>
            </p:cNvGrpSpPr>
            <p:nvPr/>
          </p:nvGrpSpPr>
          <p:grpSpPr bwMode="auto">
            <a:xfrm>
              <a:off x="3973653" y="2996951"/>
              <a:ext cx="1757221" cy="576065"/>
              <a:chOff x="2781617" y="118328"/>
              <a:chExt cx="2494437" cy="345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4" name="13 Rectángulo"/>
              <p:cNvSpPr/>
              <p:nvPr/>
            </p:nvSpPr>
            <p:spPr>
              <a:xfrm>
                <a:off x="2781617" y="118328"/>
                <a:ext cx="2437276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14 Rectángulo"/>
              <p:cNvSpPr/>
              <p:nvPr/>
            </p:nvSpPr>
            <p:spPr>
              <a:xfrm>
                <a:off x="2838778" y="118328"/>
                <a:ext cx="2437276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5344" tIns="48768" rIns="85344" bIns="48768" anchor="ctr"/>
              <a:lstStyle/>
              <a:p>
                <a:pPr algn="ctr" defTabSz="5334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CL" sz="1600" b="1" dirty="0">
                    <a:solidFill>
                      <a:prstClr val="white"/>
                    </a:solidFill>
                    <a:latin typeface="Verdana" charset="0"/>
                    <a:ea typeface="ＭＳ Ｐゴシック" charset="0"/>
                    <a:cs typeface="Calibri" charset="0"/>
                  </a:rPr>
                  <a:t>Investigación aplicada</a:t>
                </a:r>
              </a:p>
            </p:txBody>
          </p:sp>
        </p:grpSp>
        <p:grpSp>
          <p:nvGrpSpPr>
            <p:cNvPr id="4" name="15 Grupo"/>
            <p:cNvGrpSpPr>
              <a:grpSpLocks/>
            </p:cNvGrpSpPr>
            <p:nvPr/>
          </p:nvGrpSpPr>
          <p:grpSpPr bwMode="auto">
            <a:xfrm>
              <a:off x="6797278" y="2996951"/>
              <a:ext cx="1718072" cy="576065"/>
              <a:chOff x="5560733" y="118328"/>
              <a:chExt cx="2437821" cy="34560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" name="16 Rectángulo"/>
              <p:cNvSpPr/>
              <p:nvPr/>
            </p:nvSpPr>
            <p:spPr>
              <a:xfrm>
                <a:off x="5560733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17 Rectángulo"/>
              <p:cNvSpPr/>
              <p:nvPr/>
            </p:nvSpPr>
            <p:spPr>
              <a:xfrm>
                <a:off x="5560733" y="118328"/>
                <a:ext cx="2437821" cy="345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85344" tIns="48768" rIns="85344" bIns="48768" anchor="ctr"/>
              <a:lstStyle/>
              <a:p>
                <a:pPr algn="ctr" defTabSz="5334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s-CL" sz="1600" b="1" dirty="0">
                    <a:solidFill>
                      <a:prstClr val="white"/>
                    </a:solidFill>
                    <a:latin typeface="Verdana" charset="0"/>
                    <a:ea typeface="ＭＳ Ｐゴシック" charset="0"/>
                    <a:cs typeface="Calibri" charset="0"/>
                  </a:rPr>
                  <a:t>Desarrollo tecnológico</a:t>
                </a:r>
              </a:p>
            </p:txBody>
          </p:sp>
        </p:grpSp>
        <p:sp>
          <p:nvSpPr>
            <p:cNvPr id="19" name="18 Flecha derecha"/>
            <p:cNvSpPr/>
            <p:nvPr/>
          </p:nvSpPr>
          <p:spPr>
            <a:xfrm>
              <a:off x="2988565" y="3212777"/>
              <a:ext cx="717435" cy="21582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>
                <a:solidFill>
                  <a:prstClr val="white"/>
                </a:solidFill>
              </a:endParaRPr>
            </a:p>
          </p:txBody>
        </p:sp>
        <p:sp>
          <p:nvSpPr>
            <p:cNvPr id="20" name="19 Flecha derecha"/>
            <p:cNvSpPr/>
            <p:nvPr/>
          </p:nvSpPr>
          <p:spPr>
            <a:xfrm>
              <a:off x="5940839" y="3212777"/>
              <a:ext cx="717435" cy="21582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L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5415" name="Agrupar 4"/>
          <p:cNvGrpSpPr>
            <a:grpSpLocks/>
          </p:cNvGrpSpPr>
          <p:nvPr/>
        </p:nvGrpSpPr>
        <p:grpSpPr bwMode="auto">
          <a:xfrm>
            <a:off x="3947137" y="4533051"/>
            <a:ext cx="5801089" cy="1855787"/>
            <a:chOff x="2300323" y="4071731"/>
            <a:chExt cx="5800069" cy="1855945"/>
          </a:xfrm>
        </p:grpSpPr>
        <p:sp>
          <p:nvSpPr>
            <p:cNvPr id="8" name="7 Elipse"/>
            <p:cNvSpPr>
              <a:spLocks noChangeArrowheads="1"/>
            </p:cNvSpPr>
            <p:nvPr/>
          </p:nvSpPr>
          <p:spPr bwMode="auto">
            <a:xfrm>
              <a:off x="2300323" y="4071731"/>
              <a:ext cx="2654542" cy="1855945"/>
            </a:xfrm>
            <a:prstGeom prst="ellipse">
              <a:avLst/>
            </a:prstGeom>
            <a:solidFill>
              <a:srgbClr val="A4CB18"/>
            </a:solidFill>
            <a:ln>
              <a:noFill/>
            </a:ln>
            <a:effectLst>
              <a:outerShdw blurRad="57150" dist="19050" dir="5400000" algn="ctr" rotWithShape="0">
                <a:srgbClr val="80808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es-CL" sz="2600" dirty="0" smtClean="0">
                  <a:solidFill>
                    <a:prstClr val="white"/>
                  </a:solidFill>
                  <a:latin typeface="Verdana"/>
                  <a:ea typeface="ＭＳ Ｐゴシック" panose="020B0600070205080204" pitchFamily="34" charset="-128"/>
                  <a:cs typeface="Verdana"/>
                </a:rPr>
                <a:t>I+D</a:t>
              </a:r>
              <a:endParaRPr lang="es-CL" sz="2600" dirty="0">
                <a:solidFill>
                  <a:prstClr val="white"/>
                </a:solidFill>
                <a:latin typeface="Verdana"/>
                <a:ea typeface="ＭＳ Ｐゴシック" panose="020B0600070205080204" pitchFamily="34" charset="-128"/>
                <a:cs typeface="Verdana"/>
              </a:endParaRPr>
            </a:p>
          </p:txBody>
        </p:sp>
        <p:sp>
          <p:nvSpPr>
            <p:cNvPr id="9" name="8 Elipse"/>
            <p:cNvSpPr>
              <a:spLocks noChangeArrowheads="1"/>
            </p:cNvSpPr>
            <p:nvPr/>
          </p:nvSpPr>
          <p:spPr bwMode="auto">
            <a:xfrm>
              <a:off x="4572000" y="4077072"/>
              <a:ext cx="3528392" cy="1838388"/>
            </a:xfrm>
            <a:prstGeom prst="ellipse">
              <a:avLst/>
            </a:prstGeom>
            <a:gradFill rotWithShape="1">
              <a:gsLst>
                <a:gs pos="0">
                  <a:srgbClr val="81B861"/>
                </a:gs>
                <a:gs pos="50000">
                  <a:srgbClr val="6FB242"/>
                </a:gs>
                <a:gs pos="100000">
                  <a:srgbClr val="61A235"/>
                </a:gs>
              </a:gsLst>
              <a:lin ang="5400000"/>
            </a:gradFill>
            <a:ln>
              <a:noFill/>
            </a:ln>
            <a:effectLst>
              <a:outerShdw blurRad="57150" dist="19050" dir="5400000" algn="ctr" rotWithShape="0">
                <a:srgbClr val="808080">
                  <a:alpha val="6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altLang="es-CL" sz="2600">
                  <a:solidFill>
                    <a:prstClr val="white"/>
                  </a:solidFill>
                  <a:latin typeface="Verdana" panose="020B0604030504040204" pitchFamily="34" charset="0"/>
                </a:rPr>
                <a:t>Investigación Tecnológica</a:t>
              </a:r>
            </a:p>
          </p:txBody>
        </p:sp>
      </p:grpSp>
      <p:pic>
        <p:nvPicPr>
          <p:cNvPr id="22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9" y="-7938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340381" y="573327"/>
            <a:ext cx="31678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Concursos IDeA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888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651297"/>
              </p:ext>
            </p:extLst>
          </p:nvPr>
        </p:nvGraphicFramePr>
        <p:xfrm>
          <a:off x="2623785" y="1735091"/>
          <a:ext cx="8395314" cy="409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6136557"/>
              </p:ext>
            </p:extLst>
          </p:nvPr>
        </p:nvGraphicFramePr>
        <p:xfrm>
          <a:off x="2623785" y="2523871"/>
          <a:ext cx="6285384" cy="247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9510" name="Rectángulo 11"/>
          <p:cNvSpPr>
            <a:spLocks noChangeArrowheads="1"/>
          </p:cNvSpPr>
          <p:nvPr/>
        </p:nvSpPr>
        <p:spPr bwMode="auto">
          <a:xfrm>
            <a:off x="2624138" y="2859088"/>
            <a:ext cx="6356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 smtClean="0">
                <a:solidFill>
                  <a:srgbClr val="3B3838"/>
                </a:solidFill>
                <a:latin typeface="Verdana" panose="020B0604030504040204" pitchFamily="34" charset="0"/>
              </a:rPr>
              <a:t>Proceso de desarrollo de un proyecto IT</a:t>
            </a:r>
            <a:endParaRPr lang="es-CL" altLang="es-CL" sz="1800" dirty="0">
              <a:solidFill>
                <a:srgbClr val="3B3838"/>
              </a:solidFill>
              <a:latin typeface="Verdana" panose="020B0604030504040204" pitchFamily="34" charset="0"/>
            </a:endParaRPr>
          </a:p>
        </p:txBody>
      </p:sp>
      <p:sp>
        <p:nvSpPr>
          <p:cNvPr id="3" name="Flecha derecha 2"/>
          <p:cNvSpPr/>
          <p:nvPr/>
        </p:nvSpPr>
        <p:spPr>
          <a:xfrm rot="19366725">
            <a:off x="1569160" y="4803674"/>
            <a:ext cx="1052500" cy="509861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lecha derecha 17"/>
          <p:cNvSpPr/>
          <p:nvPr/>
        </p:nvSpPr>
        <p:spPr>
          <a:xfrm rot="2476240">
            <a:off x="1715341" y="2194836"/>
            <a:ext cx="981366" cy="56148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uadroTexto 1"/>
          <p:cNvSpPr txBox="1">
            <a:spLocks noChangeArrowheads="1"/>
          </p:cNvSpPr>
          <p:nvPr/>
        </p:nvSpPr>
        <p:spPr bwMode="auto">
          <a:xfrm>
            <a:off x="125976" y="1088759"/>
            <a:ext cx="3292515" cy="369332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concursos de </a:t>
            </a:r>
            <a:r>
              <a:rPr lang="es-CL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Fondef</a:t>
            </a:r>
            <a:endParaRPr lang="en-US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125976" y="5694682"/>
            <a:ext cx="3921085" cy="657365"/>
          </a:xfrm>
          <a:prstGeom prst="rect">
            <a:avLst/>
          </a:prstGeom>
          <a:gradFill rotWithShape="1">
            <a:gsLst>
              <a:gs pos="0">
                <a:srgbClr val="81B861"/>
              </a:gs>
              <a:gs pos="50000">
                <a:srgbClr val="6FB242"/>
              </a:gs>
              <a:gs pos="100000">
                <a:srgbClr val="61A235"/>
              </a:gs>
            </a:gsLst>
            <a:lin ang="5400000"/>
          </a:gradFill>
          <a:ln>
            <a:noFill/>
          </a:ln>
          <a:effectLst>
            <a:outerShdw blurRad="57150" dist="19050" dir="5400000" algn="ctr" rotWithShape="0">
              <a:srgbClr val="808080">
                <a:alpha val="6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Obtenido con otras fuentes de </a:t>
            </a:r>
            <a:r>
              <a:rPr lang="es-CL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financiamiento</a:t>
            </a:r>
            <a:endParaRPr lang="en-US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Explosión 1 14"/>
          <p:cNvSpPr/>
          <p:nvPr/>
        </p:nvSpPr>
        <p:spPr>
          <a:xfrm>
            <a:off x="9050150" y="2828426"/>
            <a:ext cx="2974278" cy="222954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INNOVACION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chemeClr val="tx1"/>
                </a:solidFill>
              </a:rPr>
              <a:t>TECNOLÓGICA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418491" y="221027"/>
            <a:ext cx="50690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Investigación Tecnológica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6" name="Imagen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8621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5 Título"/>
          <p:cNvSpPr>
            <a:spLocks noGrp="1"/>
          </p:cNvSpPr>
          <p:nvPr>
            <p:ph type="ctrTitle" idx="4294967295"/>
          </p:nvPr>
        </p:nvSpPr>
        <p:spPr>
          <a:xfrm>
            <a:off x="1510145" y="2272145"/>
            <a:ext cx="9698181" cy="2553348"/>
          </a:xfrm>
        </p:spPr>
        <p:txBody>
          <a:bodyPr/>
          <a:lstStyle/>
          <a:p>
            <a:pPr eaLnBrk="1" hangingPunct="1"/>
            <a:r>
              <a:rPr lang="es-MX" altLang="es-CL" sz="2400" b="1" dirty="0" smtClean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Características VII Concurso Investigación Tecnológica</a:t>
            </a:r>
            <a:endParaRPr lang="es-CL" altLang="es-CL" sz="20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-3176"/>
            <a:ext cx="1718899" cy="156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B17090A-D2E2-7B4E-8816-18F6B37C547D}"/>
              </a:ext>
            </a:extLst>
          </p:cNvPr>
          <p:cNvSpPr txBox="1"/>
          <p:nvPr/>
        </p:nvSpPr>
        <p:spPr>
          <a:xfrm>
            <a:off x="10194205" y="127649"/>
            <a:ext cx="2447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Programa </a:t>
            </a:r>
          </a:p>
          <a:p>
            <a:pPr>
              <a:defRPr/>
            </a:pPr>
            <a:r>
              <a:rPr lang="es-ES_tradnl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gobCL Light" charset="0"/>
                <a:cs typeface="gobCL Light" charset="0"/>
              </a:rPr>
              <a:t>Fondef</a:t>
            </a:r>
            <a:endParaRPr lang="es-ES_tradnl" sz="2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gobCL Light" charset="0"/>
              <a:cs typeface="gobCL Light" charset="0"/>
            </a:endParaRPr>
          </a:p>
        </p:txBody>
      </p:sp>
      <p:pic>
        <p:nvPicPr>
          <p:cNvPr id="8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205" y="948747"/>
            <a:ext cx="1979612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669527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773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CuadroTexto 8"/>
          <p:cNvSpPr txBox="1">
            <a:spLocks noChangeArrowheads="1"/>
          </p:cNvSpPr>
          <p:nvPr/>
        </p:nvSpPr>
        <p:spPr bwMode="auto">
          <a:xfrm>
            <a:off x="1595439" y="1435894"/>
            <a:ext cx="2600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Objetivo de proyectos 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altLang="es-CL" sz="18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151557" name="CuadroTexto 8"/>
          <p:cNvSpPr txBox="1">
            <a:spLocks noChangeArrowheads="1"/>
          </p:cNvSpPr>
          <p:nvPr/>
        </p:nvSpPr>
        <p:spPr bwMode="auto">
          <a:xfrm>
            <a:off x="1558925" y="2752031"/>
            <a:ext cx="2482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Tipos de proyectos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224338" y="1412876"/>
            <a:ext cx="5472112" cy="96996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Generar innovaciones de productos, procesos o servicios.</a:t>
            </a:r>
          </a:p>
        </p:txBody>
      </p:sp>
      <p:sp>
        <p:nvSpPr>
          <p:cNvPr id="151559" name="CuadroTexto 8"/>
          <p:cNvSpPr txBox="1">
            <a:spLocks noChangeArrowheads="1"/>
          </p:cNvSpPr>
          <p:nvPr/>
        </p:nvSpPr>
        <p:spPr bwMode="auto">
          <a:xfrm>
            <a:off x="1595439" y="4076700"/>
            <a:ext cx="248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Características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4224339" y="3573464"/>
            <a:ext cx="2592387" cy="13684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en los mercados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6888164" y="3573464"/>
            <a:ext cx="2808287" cy="13684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Impacto en comunidades</a:t>
            </a: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no apropiables</a:t>
            </a:r>
          </a:p>
        </p:txBody>
      </p:sp>
      <p:sp>
        <p:nvSpPr>
          <p:cNvPr id="151562" name="CuadroTexto 8"/>
          <p:cNvSpPr txBox="1">
            <a:spLocks noChangeArrowheads="1"/>
          </p:cNvSpPr>
          <p:nvPr/>
        </p:nvSpPr>
        <p:spPr bwMode="auto">
          <a:xfrm>
            <a:off x="1250303" y="5445126"/>
            <a:ext cx="27914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Entidades </a:t>
            </a:r>
            <a:r>
              <a:rPr lang="es-CL" altLang="es-CL" sz="1600" b="1" dirty="0">
                <a:solidFill>
                  <a:prstClr val="black"/>
                </a:solidFill>
                <a:latin typeface="Verdana" panose="020B0604030504040204" pitchFamily="34" charset="0"/>
              </a:rPr>
              <a:t>(al menos una de cada tipo)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4224339" y="5013326"/>
            <a:ext cx="2592387" cy="158432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Asociadas</a:t>
            </a:r>
            <a:endParaRPr lang="es-CL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6888164" y="5013326"/>
            <a:ext cx="2808287" cy="1584325"/>
          </a:xfrm>
          <a:prstGeom prst="rect">
            <a:avLst/>
          </a:prstGeom>
          <a:gradFill>
            <a:gsLst>
              <a:gs pos="0">
                <a:srgbClr val="FFC746"/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Beneficiaria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Mandante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Asociada*</a:t>
            </a:r>
          </a:p>
        </p:txBody>
      </p:sp>
      <p:sp>
        <p:nvSpPr>
          <p:cNvPr id="22" name="7 Elipse"/>
          <p:cNvSpPr/>
          <p:nvPr/>
        </p:nvSpPr>
        <p:spPr bwMode="auto">
          <a:xfrm>
            <a:off x="4224339" y="2492376"/>
            <a:ext cx="2592387" cy="100806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Competitivos</a:t>
            </a:r>
          </a:p>
        </p:txBody>
      </p:sp>
      <p:sp>
        <p:nvSpPr>
          <p:cNvPr id="25" name="7 Elipse"/>
          <p:cNvSpPr/>
          <p:nvPr/>
        </p:nvSpPr>
        <p:spPr bwMode="auto">
          <a:xfrm>
            <a:off x="6888164" y="2492375"/>
            <a:ext cx="2808287" cy="1017588"/>
          </a:xfrm>
          <a:prstGeom prst="ellipse">
            <a:avLst/>
          </a:prstGeom>
          <a:gradFill>
            <a:gsLst>
              <a:gs pos="0">
                <a:srgbClr val="71A6DB"/>
              </a:gs>
              <a:gs pos="50000">
                <a:srgbClr val="559BDB"/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dirty="0">
                <a:solidFill>
                  <a:prstClr val="black"/>
                </a:solidFill>
                <a:latin typeface="Verdana" panose="020B0604030504040204" pitchFamily="34" charset="0"/>
              </a:rPr>
              <a:t>Interés Público</a:t>
            </a:r>
          </a:p>
        </p:txBody>
      </p:sp>
      <p:sp>
        <p:nvSpPr>
          <p:cNvPr id="16" name="Rectángulo 9"/>
          <p:cNvSpPr>
            <a:spLocks noChangeArrowheads="1"/>
          </p:cNvSpPr>
          <p:nvPr/>
        </p:nvSpPr>
        <p:spPr bwMode="auto">
          <a:xfrm>
            <a:off x="4003495" y="413405"/>
            <a:ext cx="5913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8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Tipos de proyectos elegibles</a:t>
            </a:r>
            <a:endParaRPr lang="es-CL" altLang="es-CL" sz="28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17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968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66921"/>
              </p:ext>
            </p:extLst>
          </p:nvPr>
        </p:nvGraphicFramePr>
        <p:xfrm>
          <a:off x="1362269" y="943614"/>
          <a:ext cx="10211032" cy="398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05" name="2 Rectángulo"/>
          <p:cNvSpPr>
            <a:spLocks noChangeArrowheads="1"/>
          </p:cNvSpPr>
          <p:nvPr/>
        </p:nvSpPr>
        <p:spPr bwMode="auto">
          <a:xfrm>
            <a:off x="298580" y="5140438"/>
            <a:ext cx="11569959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Aportes Incrementales</a:t>
            </a:r>
            <a:r>
              <a:rPr lang="es-CL" altLang="es-CL" sz="2000" dirty="0">
                <a:solidFill>
                  <a:prstClr val="black"/>
                </a:solidFill>
                <a:latin typeface="Verdana" panose="020B0604030504040204" pitchFamily="34" charset="0"/>
              </a:rPr>
              <a:t>: </a:t>
            </a:r>
            <a:r>
              <a:rPr lang="es-CL" altLang="es-CL" sz="1600" dirty="0" smtClean="0">
                <a:solidFill>
                  <a:prstClr val="black"/>
                </a:solidFill>
                <a:latin typeface="Verdana" panose="020B0604030504040204" pitchFamily="34" charset="0"/>
              </a:rPr>
              <a:t>Nuevos </a:t>
            </a:r>
            <a:r>
              <a:rPr lang="es-CL" altLang="es-CL" sz="1600" dirty="0">
                <a:solidFill>
                  <a:prstClr val="black"/>
                </a:solidFill>
                <a:latin typeface="Verdana" panose="020B0604030504040204" pitchFamily="34" charset="0"/>
              </a:rPr>
              <a:t>gastos en </a:t>
            </a:r>
            <a:r>
              <a:rPr lang="es-ES" altLang="es-CL" sz="1600" dirty="0">
                <a:solidFill>
                  <a:prstClr val="black"/>
                </a:solidFill>
                <a:latin typeface="Verdana" panose="020B0604030504040204" pitchFamily="34" charset="0"/>
              </a:rPr>
              <a:t>especies o bienes adquiridos y/o arrendados, o personas contratadas, todo ello específicamente para el proyecto, no existentes previamente en la beneficiaria o empresa o entidad asociada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L" altLang="es-CL" sz="1800" b="1" dirty="0">
                <a:solidFill>
                  <a:prstClr val="black"/>
                </a:solidFill>
                <a:latin typeface="Verdana" panose="020B0604030504040204" pitchFamily="34" charset="0"/>
              </a:rPr>
              <a:t>Aportes no Incrementales: </a:t>
            </a:r>
            <a:r>
              <a:rPr lang="es-CL" altLang="es-CL" sz="1600" dirty="0" smtClean="0">
                <a:solidFill>
                  <a:prstClr val="black"/>
                </a:solidFill>
                <a:latin typeface="Verdana" panose="020B0604030504040204" pitchFamily="34" charset="0"/>
              </a:rPr>
              <a:t>Especies </a:t>
            </a:r>
            <a:r>
              <a:rPr lang="es-CL" altLang="es-CL" sz="1600" dirty="0">
                <a:solidFill>
                  <a:prstClr val="black"/>
                </a:solidFill>
                <a:latin typeface="Verdana" panose="020B0604030504040204" pitchFamily="34" charset="0"/>
              </a:rPr>
              <a:t>o recursos, humanos o materiales, ya existentes en las beneficiarias y empresas u otras entidades asociadas, valorizados y puestos a disposición del proyecto.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455856" y="101082"/>
            <a:ext cx="402385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CL" altLang="es-CL" sz="26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Aporte Instituciones</a:t>
            </a:r>
            <a:endParaRPr lang="es-CL" altLang="es-CL" sz="2600" dirty="0">
              <a:solidFill>
                <a:srgbClr val="0070C0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0" y="2759"/>
            <a:ext cx="1750155" cy="1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3178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781F81DE184447A198CC3C02EF23D2" ma:contentTypeVersion="7" ma:contentTypeDescription="Crear nuevo documento." ma:contentTypeScope="" ma:versionID="3abba2427e8724ec7717bda3e32d02e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5b0f857dc6d5321b7a3d9e07873dc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  <xsd:element name="AverageRating" ma:index="10" nillable="true" ma:displayName="Clasificación (0-5)" ma:decimals="2" ma:description="Valor promedio de todas las clasificaciones que se han enviado" ma:internalName="AverageRating" ma:readOnly="true">
      <xsd:simpleType>
        <xsd:restriction base="dms:Number"/>
      </xsd:simpleType>
    </xsd:element>
    <xsd:element name="RatingCount" ma:index="11" nillable="true" ma:displayName="Número de clasificaciones" ma:decimals="0" ma:description="Número de clasificaciones enviado" ma:internalName="RatingCount" ma:readOnly="true">
      <xsd:simpleType>
        <xsd:restriction base="dms:Number"/>
      </xsd:simpleType>
    </xsd:element>
    <xsd:element name="RatedBy" ma:index="12" nillable="true" ma:displayName="Valorado por" ma:description="Los usuarios valoraron el elemento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3" nillable="true" ma:displayName="Valoraciones de usuario" ma:description="Valoraciones de usuario para el elemento" ma:hidden="true" ma:internalName="Ratings">
      <xsd:simpleType>
        <xsd:restriction base="dms:Note"/>
      </xsd:simpleType>
    </xsd:element>
    <xsd:element name="LikesCount" ma:index="14" nillable="true" ma:displayName="Número de Me gusta" ma:internalName="LikesCount">
      <xsd:simpleType>
        <xsd:restriction base="dms:Unknown"/>
      </xsd:simpleType>
    </xsd:element>
    <xsd:element name="LikedBy" ma:index="15" nillable="true" ma:displayName="Gusta 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004459F3-9CEE-4451-9C68-8475DDF257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EC6B23-C246-4A45-9191-78DC5115A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4C36DA-E5F5-4037-BC67-B9499B453FF4}">
  <ds:schemaRefs>
    <ds:schemaRef ds:uri="http://schemas.microsoft.com/sharepoint/v3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2325</Words>
  <Application>Microsoft Office PowerPoint</Application>
  <PresentationFormat>Panorámica</PresentationFormat>
  <Paragraphs>423</Paragraphs>
  <Slides>34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34</vt:i4>
      </vt:variant>
    </vt:vector>
  </HeadingPairs>
  <TitlesOfParts>
    <vt:vector size="47" baseType="lpstr">
      <vt:lpstr>MS PGothic</vt:lpstr>
      <vt:lpstr>MS PGothic</vt:lpstr>
      <vt:lpstr>Arial</vt:lpstr>
      <vt:lpstr>Calibri</vt:lpstr>
      <vt:lpstr>Calibri Light</vt:lpstr>
      <vt:lpstr>gobCL</vt:lpstr>
      <vt:lpstr>gobCL Light</vt:lpstr>
      <vt:lpstr>Verdana</vt:lpstr>
      <vt:lpstr>Wingdings</vt:lpstr>
      <vt:lpstr>Diseño predeterminado</vt:lpstr>
      <vt:lpstr>7_Tema de Office</vt:lpstr>
      <vt:lpstr>8_Tema de Office</vt:lpstr>
      <vt:lpstr>1_Tema de Office</vt:lpstr>
      <vt:lpstr>ATENCIÓN   Responderemos tus dudas y consultas durante la transmisión de streaming via Skype:  </vt:lpstr>
      <vt:lpstr>VII Concurso de Investigación Tecnológica. </vt:lpstr>
      <vt:lpstr>Presentación de PowerPoint</vt:lpstr>
      <vt:lpstr>Presentación de PowerPoint</vt:lpstr>
      <vt:lpstr>Presentación de PowerPoint</vt:lpstr>
      <vt:lpstr>Presentación de PowerPoint</vt:lpstr>
      <vt:lpstr>Características VII Concurso Investigación Tecnológica</vt:lpstr>
      <vt:lpstr>Presentación de PowerPoint</vt:lpstr>
      <vt:lpstr>Presentación de PowerPoint</vt:lpstr>
      <vt:lpstr>Presentación de PowerPoint</vt:lpstr>
      <vt:lpstr>Formulación de Proyectos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Preparación y Postulación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 POSTULACION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Hinojosa Moreno</dc:creator>
  <cp:lastModifiedBy>rcataldo@conicyt.cl</cp:lastModifiedBy>
  <cp:revision>125</cp:revision>
  <dcterms:created xsi:type="dcterms:W3CDTF">2016-08-22T18:39:09Z</dcterms:created>
  <dcterms:modified xsi:type="dcterms:W3CDTF">2018-08-23T19:54:46Z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0x010100B2781F81DE184447A198CC3C02EF23D2</vt:lpwstr>
  </property>
</Properties>
</file>